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51"/>
  </p:notesMasterIdLst>
  <p:handoutMasterIdLst>
    <p:handoutMasterId r:id="rId52"/>
  </p:handoutMasterIdLst>
  <p:sldIdLst>
    <p:sldId id="368" r:id="rId2"/>
    <p:sldId id="343" r:id="rId3"/>
    <p:sldId id="305" r:id="rId4"/>
    <p:sldId id="307" r:id="rId5"/>
    <p:sldId id="381" r:id="rId6"/>
    <p:sldId id="308" r:id="rId7"/>
    <p:sldId id="309" r:id="rId8"/>
    <p:sldId id="374" r:id="rId9"/>
    <p:sldId id="314" r:id="rId10"/>
    <p:sldId id="352" r:id="rId11"/>
    <p:sldId id="313" r:id="rId12"/>
    <p:sldId id="382" r:id="rId13"/>
    <p:sldId id="353" r:id="rId14"/>
    <p:sldId id="333" r:id="rId15"/>
    <p:sldId id="383" r:id="rId16"/>
    <p:sldId id="354" r:id="rId17"/>
    <p:sldId id="384" r:id="rId18"/>
    <p:sldId id="355" r:id="rId19"/>
    <p:sldId id="385" r:id="rId20"/>
    <p:sldId id="356" r:id="rId21"/>
    <p:sldId id="329" r:id="rId22"/>
    <p:sldId id="386" r:id="rId23"/>
    <p:sldId id="358" r:id="rId24"/>
    <p:sldId id="387" r:id="rId25"/>
    <p:sldId id="359" r:id="rId26"/>
    <p:sldId id="360" r:id="rId27"/>
    <p:sldId id="361" r:id="rId28"/>
    <p:sldId id="377" r:id="rId29"/>
    <p:sldId id="378" r:id="rId30"/>
    <p:sldId id="379" r:id="rId31"/>
    <p:sldId id="380" r:id="rId32"/>
    <p:sldId id="375" r:id="rId33"/>
    <p:sldId id="363" r:id="rId34"/>
    <p:sldId id="376" r:id="rId35"/>
    <p:sldId id="315" r:id="rId36"/>
    <p:sldId id="365" r:id="rId37"/>
    <p:sldId id="336" r:id="rId38"/>
    <p:sldId id="371" r:id="rId39"/>
    <p:sldId id="369" r:id="rId40"/>
    <p:sldId id="342" r:id="rId41"/>
    <p:sldId id="331" r:id="rId42"/>
    <p:sldId id="337" r:id="rId43"/>
    <p:sldId id="338" r:id="rId44"/>
    <p:sldId id="339" r:id="rId45"/>
    <p:sldId id="316" r:id="rId46"/>
    <p:sldId id="373" r:id="rId47"/>
    <p:sldId id="344" r:id="rId48"/>
    <p:sldId id="345" r:id="rId49"/>
    <p:sldId id="346" r:id="rId50"/>
  </p:sldIdLst>
  <p:sldSz cx="9144000" cy="6858000" type="screen4x3"/>
  <p:notesSz cx="6831013" cy="916305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6">
          <p15:clr>
            <a:srgbClr val="A4A3A4"/>
          </p15:clr>
        </p15:guide>
        <p15:guide id="2" pos="215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00"/>
    <a:srgbClr val="CCCC00"/>
    <a:srgbClr val="F8F8F8"/>
    <a:srgbClr val="CC0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50" autoAdjust="0"/>
  </p:normalViewPr>
  <p:slideViewPr>
    <p:cSldViewPr>
      <p:cViewPr varScale="1">
        <p:scale>
          <a:sx n="77" d="100"/>
          <a:sy n="77" d="100"/>
        </p:scale>
        <p:origin x="120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26"/>
    </p:cViewPr>
  </p:sorterViewPr>
  <p:notesViewPr>
    <p:cSldViewPr>
      <p:cViewPr varScale="1">
        <p:scale>
          <a:sx n="28" d="100"/>
          <a:sy n="28" d="100"/>
        </p:scale>
        <p:origin x="-1243" y="-67"/>
      </p:cViewPr>
      <p:guideLst>
        <p:guide orient="horz" pos="2886"/>
        <p:guide pos="215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2" name="Rectangle 10"/>
          <p:cNvSpPr>
            <a:spLocks noGrp="1" noChangeArrowheads="1"/>
          </p:cNvSpPr>
          <p:nvPr>
            <p:ph type="hdr" sz="quarter"/>
          </p:nvPr>
        </p:nvSpPr>
        <p:spPr bwMode="auto">
          <a:xfrm>
            <a:off x="0" y="85725"/>
            <a:ext cx="394970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New Roman" panose="02020603050405020304" pitchFamily="18" charset="0"/>
              </a:defRPr>
            </a:lvl1pPr>
          </a:lstStyle>
          <a:p>
            <a:pPr>
              <a:defRPr/>
            </a:pPr>
            <a:r>
              <a:rPr lang="en-US" altLang="en-US"/>
              <a:t>NJ Uniform Fire Code FIre Inspector Training Program</a:t>
            </a:r>
          </a:p>
        </p:txBody>
      </p:sp>
      <p:sp>
        <p:nvSpPr>
          <p:cNvPr id="3083" name="Rectangle 11"/>
          <p:cNvSpPr>
            <a:spLocks noGrp="1" noChangeArrowheads="1"/>
          </p:cNvSpPr>
          <p:nvPr>
            <p:ph type="dt" sz="quarter" idx="1"/>
          </p:nvPr>
        </p:nvSpPr>
        <p:spPr bwMode="auto">
          <a:xfrm>
            <a:off x="3868738" y="0"/>
            <a:ext cx="2960687"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anose="02020603050405020304" pitchFamily="18" charset="0"/>
              </a:defRPr>
            </a:lvl1pPr>
          </a:lstStyle>
          <a:p>
            <a:pPr>
              <a:defRPr/>
            </a:pPr>
            <a:r>
              <a:rPr lang="en-US" altLang="en-US"/>
              <a:t>Student Handoout</a:t>
            </a:r>
          </a:p>
        </p:txBody>
      </p:sp>
      <p:sp>
        <p:nvSpPr>
          <p:cNvPr id="3085" name="Rectangle 13"/>
          <p:cNvSpPr>
            <a:spLocks noGrp="1" noChangeArrowheads="1"/>
          </p:cNvSpPr>
          <p:nvPr>
            <p:ph type="sldNum" sz="quarter" idx="3"/>
          </p:nvPr>
        </p:nvSpPr>
        <p:spPr bwMode="auto">
          <a:xfrm>
            <a:off x="3870325" y="8694738"/>
            <a:ext cx="2960688"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pPr>
              <a:defRPr/>
            </a:pPr>
            <a:fld id="{C32C1A73-9D42-4994-96F3-B8B86860FFD2}" type="slidenum">
              <a:rPr lang="en-US" altLang="en-US"/>
              <a:pPr>
                <a:defRPr/>
              </a:pPr>
              <a:t>‹#›</a:t>
            </a:fld>
            <a:endParaRPr lang="en-US" altLang="en-US"/>
          </a:p>
        </p:txBody>
      </p:sp>
      <p:sp>
        <p:nvSpPr>
          <p:cNvPr id="3086" name="Rectangle 14"/>
          <p:cNvSpPr>
            <a:spLocks noGrp="1" noChangeArrowheads="1"/>
          </p:cNvSpPr>
          <p:nvPr>
            <p:ph type="ftr" sz="quarter" idx="2"/>
          </p:nvPr>
        </p:nvSpPr>
        <p:spPr bwMode="auto">
          <a:xfrm>
            <a:off x="0" y="8702675"/>
            <a:ext cx="2960688"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New Roman" panose="02020603050405020304" pitchFamily="18" charset="0"/>
              </a:defRPr>
            </a:lvl1pPr>
          </a:lstStyle>
          <a:p>
            <a:pPr>
              <a:defRPr/>
            </a:pPr>
            <a:r>
              <a:rPr lang="en-US" altLang="en-US"/>
              <a:t>Module 8 General Fire Hazards I</a:t>
            </a:r>
          </a:p>
        </p:txBody>
      </p:sp>
    </p:spTree>
    <p:extLst>
      <p:ext uri="{BB962C8B-B14F-4D97-AF65-F5344CB8AC3E}">
        <p14:creationId xmlns:p14="http://schemas.microsoft.com/office/powerpoint/2010/main" val="40582426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Rot="1" noChangeAspect="1" noChangeArrowheads="1" noTextEdit="1"/>
          </p:cNvSpPr>
          <p:nvPr>
            <p:ph type="sldImg" idx="2"/>
          </p:nvPr>
        </p:nvSpPr>
        <p:spPr bwMode="auto">
          <a:xfrm>
            <a:off x="1136650" y="696913"/>
            <a:ext cx="4559300" cy="34163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1" name="Rectangle 3"/>
          <p:cNvSpPr>
            <a:spLocks noGrp="1" noChangeArrowheads="1"/>
          </p:cNvSpPr>
          <p:nvPr>
            <p:ph type="body" sz="quarter" idx="3"/>
          </p:nvPr>
        </p:nvSpPr>
        <p:spPr bwMode="auto">
          <a:xfrm>
            <a:off x="900113" y="4343400"/>
            <a:ext cx="5029200" cy="409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3076" name="Text Box 4"/>
          <p:cNvSpPr txBox="1">
            <a:spLocks noChangeArrowheads="1"/>
          </p:cNvSpPr>
          <p:nvPr/>
        </p:nvSpPr>
        <p:spPr bwMode="auto">
          <a:xfrm>
            <a:off x="0" y="0"/>
            <a:ext cx="2165350" cy="366713"/>
          </a:xfrm>
          <a:prstGeom prst="rect">
            <a:avLst/>
          </a:prstGeom>
          <a:noFill/>
          <a:ln>
            <a:noFill/>
          </a:ln>
          <a:effectLst/>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r>
              <a:rPr lang="en-US" altLang="en-US" smtClean="0"/>
              <a:t>General Fire Safety</a:t>
            </a:r>
          </a:p>
        </p:txBody>
      </p:sp>
      <p:sp>
        <p:nvSpPr>
          <p:cNvPr id="3077" name="Text Box 5"/>
          <p:cNvSpPr txBox="1">
            <a:spLocks noChangeArrowheads="1"/>
          </p:cNvSpPr>
          <p:nvPr/>
        </p:nvSpPr>
        <p:spPr bwMode="auto">
          <a:xfrm>
            <a:off x="15875" y="8732838"/>
            <a:ext cx="1797050" cy="366712"/>
          </a:xfrm>
          <a:prstGeom prst="rect">
            <a:avLst/>
          </a:prstGeom>
          <a:noFill/>
          <a:ln>
            <a:noFill/>
          </a:ln>
          <a:effectLst/>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r>
              <a:rPr lang="en-US" altLang="en-US" smtClean="0"/>
              <a:t>Instructor Notes</a:t>
            </a:r>
          </a:p>
        </p:txBody>
      </p:sp>
      <p:sp>
        <p:nvSpPr>
          <p:cNvPr id="3078" name="Text Box 6"/>
          <p:cNvSpPr txBox="1">
            <a:spLocks noChangeArrowheads="1"/>
          </p:cNvSpPr>
          <p:nvPr/>
        </p:nvSpPr>
        <p:spPr bwMode="auto">
          <a:xfrm>
            <a:off x="4665663" y="8796338"/>
            <a:ext cx="2165350" cy="366712"/>
          </a:xfrm>
          <a:prstGeom prst="rect">
            <a:avLst/>
          </a:prstGeom>
          <a:noFill/>
          <a:ln>
            <a:noFill/>
          </a:ln>
          <a:effectLst/>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r>
              <a:rPr lang="en-US" altLang="en-US" smtClean="0"/>
              <a:t>FIC Module 6  -  </a:t>
            </a:r>
            <a:fld id="{888DCD08-3EFA-4CE1-9873-322AAF114890}" type="slidenum">
              <a:rPr lang="en-US" altLang="en-US" smtClean="0"/>
              <a:pPr algn="ctr">
                <a:defRPr/>
              </a:pPr>
              <a:t>‹#›</a:t>
            </a:fld>
            <a:endParaRPr lang="en-US" altLang="en-US" smtClean="0"/>
          </a:p>
        </p:txBody>
      </p:sp>
    </p:spTree>
    <p:extLst>
      <p:ext uri="{BB962C8B-B14F-4D97-AF65-F5344CB8AC3E}">
        <p14:creationId xmlns:p14="http://schemas.microsoft.com/office/powerpoint/2010/main" val="8131585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spect="1" noChangeArrowheads="1" noTextEdit="1"/>
          </p:cNvSpPr>
          <p:nvPr>
            <p:ph type="sldImg"/>
          </p:nvPr>
        </p:nvSpPr>
        <p:spPr>
          <a:xfrm>
            <a:off x="1123950" y="687388"/>
            <a:ext cx="4583113" cy="3436937"/>
          </a:xfrm>
          <a:ln/>
        </p:spPr>
      </p:sp>
      <p:sp>
        <p:nvSpPr>
          <p:cNvPr id="6147" name="Rectangle 3"/>
          <p:cNvSpPr>
            <a:spLocks noGrp="1" noChangeArrowheads="1"/>
          </p:cNvSpPr>
          <p:nvPr>
            <p:ph type="body" idx="1"/>
          </p:nvPr>
        </p:nvSpPr>
        <p:spPr>
          <a:xfrm>
            <a:off x="682625" y="4351338"/>
            <a:ext cx="5465763" cy="4124325"/>
          </a:xfrm>
          <a:noFill/>
        </p:spPr>
        <p:txBody>
          <a:bodyPr/>
          <a:lstStyle/>
          <a:p>
            <a:endParaRPr lang="en-US" altLang="en-US" smtClean="0"/>
          </a:p>
        </p:txBody>
      </p:sp>
    </p:spTree>
    <p:extLst>
      <p:ext uri="{BB962C8B-B14F-4D97-AF65-F5344CB8AC3E}">
        <p14:creationId xmlns:p14="http://schemas.microsoft.com/office/powerpoint/2010/main" val="13113493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1138238" y="696913"/>
            <a:ext cx="4556125" cy="3416300"/>
          </a:xfrm>
          <a:ln/>
        </p:spPr>
      </p:sp>
      <p:sp>
        <p:nvSpPr>
          <p:cNvPr id="32771"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2148630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xfrm>
            <a:off x="1138238" y="696913"/>
            <a:ext cx="4556125" cy="3416300"/>
          </a:xfrm>
          <a:ln/>
        </p:spPr>
      </p:sp>
      <p:sp>
        <p:nvSpPr>
          <p:cNvPr id="34819" name="Rectangle 3"/>
          <p:cNvSpPr>
            <a:spLocks noGrp="1" noChangeArrowheads="1"/>
          </p:cNvSpPr>
          <p:nvPr>
            <p:ph type="body" idx="1"/>
          </p:nvPr>
        </p:nvSpPr>
        <p:spPr>
          <a:noFill/>
        </p:spPr>
        <p:txBody>
          <a:bodyPr/>
          <a:lstStyle/>
          <a:p>
            <a:r>
              <a:rPr lang="en-US" altLang="en-US" smtClean="0"/>
              <a:t>Review code requirements.</a:t>
            </a:r>
          </a:p>
          <a:p>
            <a:endParaRPr lang="en-US" altLang="en-US" smtClean="0"/>
          </a:p>
        </p:txBody>
      </p:sp>
    </p:spTree>
    <p:extLst>
      <p:ext uri="{BB962C8B-B14F-4D97-AF65-F5344CB8AC3E}">
        <p14:creationId xmlns:p14="http://schemas.microsoft.com/office/powerpoint/2010/main" val="20655570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xfrm>
            <a:off x="1138238" y="696913"/>
            <a:ext cx="4556125" cy="3416300"/>
          </a:xfrm>
          <a:ln/>
        </p:spPr>
      </p:sp>
      <p:sp>
        <p:nvSpPr>
          <p:cNvPr id="36867" name="Rectangle 3"/>
          <p:cNvSpPr>
            <a:spLocks noGrp="1" noChangeArrowheads="1"/>
          </p:cNvSpPr>
          <p:nvPr>
            <p:ph type="body" idx="1"/>
          </p:nvPr>
        </p:nvSpPr>
        <p:spPr>
          <a:noFill/>
        </p:spPr>
        <p:txBody>
          <a:bodyPr/>
          <a:lstStyle/>
          <a:p>
            <a:r>
              <a:rPr lang="en-US" altLang="en-US" smtClean="0"/>
              <a:t>Review code requirements.</a:t>
            </a:r>
          </a:p>
          <a:p>
            <a:endParaRPr lang="en-US" altLang="en-US" smtClean="0"/>
          </a:p>
        </p:txBody>
      </p:sp>
    </p:spTree>
    <p:extLst>
      <p:ext uri="{BB962C8B-B14F-4D97-AF65-F5344CB8AC3E}">
        <p14:creationId xmlns:p14="http://schemas.microsoft.com/office/powerpoint/2010/main" val="5602222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xfrm>
            <a:off x="1138238" y="696913"/>
            <a:ext cx="4556125" cy="3416300"/>
          </a:xfrm>
          <a:ln/>
        </p:spPr>
      </p:sp>
      <p:sp>
        <p:nvSpPr>
          <p:cNvPr id="3891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583166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xfrm>
            <a:off x="1138238" y="696913"/>
            <a:ext cx="4556125" cy="3416300"/>
          </a:xfrm>
          <a:ln/>
        </p:spPr>
      </p:sp>
      <p:sp>
        <p:nvSpPr>
          <p:cNvPr id="40963" name="Rectangle 3"/>
          <p:cNvSpPr>
            <a:spLocks noGrp="1" noChangeArrowheads="1"/>
          </p:cNvSpPr>
          <p:nvPr>
            <p:ph type="body" idx="1"/>
          </p:nvPr>
        </p:nvSpPr>
        <p:spPr>
          <a:noFill/>
        </p:spPr>
        <p:txBody>
          <a:bodyPr/>
          <a:lstStyle/>
          <a:p>
            <a:r>
              <a:rPr lang="en-US" altLang="en-US" smtClean="0"/>
              <a:t>Review code requirements.</a:t>
            </a:r>
          </a:p>
          <a:p>
            <a:endParaRPr lang="en-US" altLang="en-US" smtClean="0"/>
          </a:p>
        </p:txBody>
      </p:sp>
    </p:spTree>
    <p:extLst>
      <p:ext uri="{BB962C8B-B14F-4D97-AF65-F5344CB8AC3E}">
        <p14:creationId xmlns:p14="http://schemas.microsoft.com/office/powerpoint/2010/main" val="32736398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1138238" y="696913"/>
            <a:ext cx="4556125" cy="3416300"/>
          </a:xfrm>
          <a:ln/>
        </p:spPr>
      </p:sp>
      <p:sp>
        <p:nvSpPr>
          <p:cNvPr id="43011" name="Rectangle 3"/>
          <p:cNvSpPr>
            <a:spLocks noGrp="1" noChangeArrowheads="1"/>
          </p:cNvSpPr>
          <p:nvPr>
            <p:ph type="body" idx="1"/>
          </p:nvPr>
        </p:nvSpPr>
        <p:spPr>
          <a:noFill/>
        </p:spPr>
        <p:txBody>
          <a:bodyPr/>
          <a:lstStyle/>
          <a:p>
            <a:r>
              <a:rPr lang="en-US" altLang="en-US" smtClean="0"/>
              <a:t>Review code requirements.</a:t>
            </a:r>
          </a:p>
          <a:p>
            <a:endParaRPr lang="en-US" altLang="en-US" smtClean="0"/>
          </a:p>
        </p:txBody>
      </p:sp>
    </p:spTree>
    <p:extLst>
      <p:ext uri="{BB962C8B-B14F-4D97-AF65-F5344CB8AC3E}">
        <p14:creationId xmlns:p14="http://schemas.microsoft.com/office/powerpoint/2010/main" val="15058886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1138238" y="696913"/>
            <a:ext cx="4556125" cy="3416300"/>
          </a:xfrm>
          <a:ln/>
        </p:spPr>
      </p:sp>
      <p:sp>
        <p:nvSpPr>
          <p:cNvPr id="45059"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9244902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1138238" y="696913"/>
            <a:ext cx="4556125" cy="3416300"/>
          </a:xfrm>
          <a:ln/>
        </p:spPr>
      </p:sp>
      <p:sp>
        <p:nvSpPr>
          <p:cNvPr id="47107"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8353070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xfrm>
            <a:off x="1138238" y="696913"/>
            <a:ext cx="4556125" cy="3416300"/>
          </a:xfrm>
          <a:ln/>
        </p:spPr>
      </p:sp>
      <p:sp>
        <p:nvSpPr>
          <p:cNvPr id="491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4616718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1138238" y="696913"/>
            <a:ext cx="4556125" cy="3416300"/>
          </a:xfrm>
          <a:ln/>
        </p:spPr>
      </p:sp>
      <p:sp>
        <p:nvSpPr>
          <p:cNvPr id="512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614843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p:nvPr>
        </p:nvSpPr>
        <p:spPr>
          <a:xfrm>
            <a:off x="1138238" y="696913"/>
            <a:ext cx="4556125" cy="3416300"/>
          </a:xfrm>
          <a:ln/>
        </p:spPr>
      </p:sp>
      <p:sp>
        <p:nvSpPr>
          <p:cNvPr id="8195" name="Rectangle 3"/>
          <p:cNvSpPr>
            <a:spLocks noGrp="1" noChangeArrowheads="1"/>
          </p:cNvSpPr>
          <p:nvPr>
            <p:ph type="body" idx="1"/>
          </p:nvPr>
        </p:nvSpPr>
        <p:spPr>
          <a:noFill/>
        </p:spPr>
        <p:txBody>
          <a:bodyPr/>
          <a:lstStyle/>
          <a:p>
            <a:r>
              <a:rPr lang="en-US" altLang="en-US" smtClean="0"/>
              <a:t>Self explanatory</a:t>
            </a:r>
          </a:p>
        </p:txBody>
      </p:sp>
    </p:spTree>
    <p:extLst>
      <p:ext uri="{BB962C8B-B14F-4D97-AF65-F5344CB8AC3E}">
        <p14:creationId xmlns:p14="http://schemas.microsoft.com/office/powerpoint/2010/main" val="42942014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1138238" y="696913"/>
            <a:ext cx="4556125" cy="3416300"/>
          </a:xfrm>
          <a:ln/>
        </p:spPr>
      </p:sp>
      <p:sp>
        <p:nvSpPr>
          <p:cNvPr id="53251"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1044082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xfrm>
            <a:off x="1138238" y="696913"/>
            <a:ext cx="4556125" cy="3416300"/>
          </a:xfrm>
          <a:ln/>
        </p:spPr>
      </p:sp>
      <p:sp>
        <p:nvSpPr>
          <p:cNvPr id="55299" name="Rectangle 3"/>
          <p:cNvSpPr>
            <a:spLocks noGrp="1" noChangeArrowheads="1"/>
          </p:cNvSpPr>
          <p:nvPr>
            <p:ph type="body" idx="1"/>
          </p:nvPr>
        </p:nvSpPr>
        <p:spPr>
          <a:noFill/>
        </p:spPr>
        <p:txBody>
          <a:bodyPr/>
          <a:lstStyle/>
          <a:p>
            <a:r>
              <a:rPr lang="en-US" altLang="en-US" smtClean="0"/>
              <a:t>Review code requirements.</a:t>
            </a:r>
          </a:p>
          <a:p>
            <a:endParaRPr lang="en-US" altLang="en-US" smtClean="0"/>
          </a:p>
          <a:p>
            <a:r>
              <a:rPr lang="en-US" altLang="en-US" smtClean="0"/>
              <a:t>Blue button is linked to Building Evaluation of Vacant Buildings IAAI/FEMA to activate left click on button while in presentation mode.</a:t>
            </a:r>
          </a:p>
          <a:p>
            <a:endParaRPr lang="en-US" altLang="en-US" smtClean="0"/>
          </a:p>
        </p:txBody>
      </p:sp>
    </p:spTree>
    <p:extLst>
      <p:ext uri="{BB962C8B-B14F-4D97-AF65-F5344CB8AC3E}">
        <p14:creationId xmlns:p14="http://schemas.microsoft.com/office/powerpoint/2010/main" val="16437105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1138238" y="696913"/>
            <a:ext cx="4556125" cy="3416300"/>
          </a:xfrm>
          <a:ln/>
        </p:spPr>
      </p:sp>
      <p:sp>
        <p:nvSpPr>
          <p:cNvPr id="57347" name="Rectangle 3"/>
          <p:cNvSpPr>
            <a:spLocks noGrp="1" noChangeArrowheads="1"/>
          </p:cNvSpPr>
          <p:nvPr>
            <p:ph type="body" idx="1"/>
          </p:nvPr>
        </p:nvSpPr>
        <p:spPr>
          <a:noFill/>
        </p:spPr>
        <p:txBody>
          <a:bodyPr/>
          <a:lstStyle/>
          <a:p>
            <a:r>
              <a:rPr lang="en-US" altLang="en-US" smtClean="0"/>
              <a:t>Review code requirements.</a:t>
            </a:r>
          </a:p>
          <a:p>
            <a:endParaRPr lang="en-US" altLang="en-US" smtClean="0"/>
          </a:p>
          <a:p>
            <a:r>
              <a:rPr lang="en-US" altLang="en-US" smtClean="0"/>
              <a:t>Blue button is linked to Building Evaluation of Vacant Buildings IAAI/FEMA to activate left click on button while in presentation mode.</a:t>
            </a:r>
          </a:p>
          <a:p>
            <a:endParaRPr lang="en-US" altLang="en-US" smtClean="0"/>
          </a:p>
        </p:txBody>
      </p:sp>
    </p:spTree>
    <p:extLst>
      <p:ext uri="{BB962C8B-B14F-4D97-AF65-F5344CB8AC3E}">
        <p14:creationId xmlns:p14="http://schemas.microsoft.com/office/powerpoint/2010/main" val="28673879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1138238" y="696913"/>
            <a:ext cx="4556125" cy="3416300"/>
          </a:xfrm>
          <a:ln/>
        </p:spPr>
      </p:sp>
      <p:sp>
        <p:nvSpPr>
          <p:cNvPr id="5939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6076109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1138238" y="696913"/>
            <a:ext cx="4556125" cy="3416300"/>
          </a:xfrm>
          <a:ln/>
        </p:spPr>
      </p:sp>
      <p:sp>
        <p:nvSpPr>
          <p:cNvPr id="6144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4593351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1138238" y="696913"/>
            <a:ext cx="4556125" cy="3416300"/>
          </a:xfrm>
          <a:ln/>
        </p:spPr>
      </p:sp>
      <p:sp>
        <p:nvSpPr>
          <p:cNvPr id="63491"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6877820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1138238" y="696913"/>
            <a:ext cx="4556125" cy="3416300"/>
          </a:xfrm>
          <a:ln/>
        </p:spPr>
      </p:sp>
      <p:sp>
        <p:nvSpPr>
          <p:cNvPr id="65539"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3978524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1138238" y="696913"/>
            <a:ext cx="4556125" cy="3416300"/>
          </a:xfrm>
          <a:ln/>
        </p:spPr>
      </p:sp>
      <p:sp>
        <p:nvSpPr>
          <p:cNvPr id="67587"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3752811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xfrm>
            <a:off x="1138238" y="696913"/>
            <a:ext cx="4556125" cy="3416300"/>
          </a:xfrm>
          <a:ln/>
        </p:spPr>
      </p:sp>
      <p:sp>
        <p:nvSpPr>
          <p:cNvPr id="6963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2897800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xfrm>
            <a:off x="1138238" y="696913"/>
            <a:ext cx="4556125" cy="3416300"/>
          </a:xfrm>
          <a:ln/>
        </p:spPr>
      </p:sp>
      <p:sp>
        <p:nvSpPr>
          <p:cNvPr id="7168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644491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138238" y="696913"/>
            <a:ext cx="4556125" cy="3416300"/>
          </a:xfrm>
          <a:ln/>
        </p:spPr>
      </p:sp>
      <p:sp>
        <p:nvSpPr>
          <p:cNvPr id="1024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7071630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xfrm>
            <a:off x="1138238" y="696913"/>
            <a:ext cx="4556125" cy="3416300"/>
          </a:xfrm>
          <a:ln/>
        </p:spPr>
      </p:sp>
      <p:sp>
        <p:nvSpPr>
          <p:cNvPr id="7373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9232628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xfrm>
            <a:off x="1138238" y="696913"/>
            <a:ext cx="4556125" cy="3416300"/>
          </a:xfrm>
          <a:ln/>
        </p:spPr>
      </p:sp>
      <p:sp>
        <p:nvSpPr>
          <p:cNvPr id="7577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747850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xfrm>
            <a:off x="1138238" y="696913"/>
            <a:ext cx="4556125" cy="3416300"/>
          </a:xfrm>
          <a:ln/>
        </p:spPr>
      </p:sp>
      <p:sp>
        <p:nvSpPr>
          <p:cNvPr id="77827"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314040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xfrm>
            <a:off x="1138238" y="696913"/>
            <a:ext cx="4556125" cy="3416300"/>
          </a:xfrm>
          <a:ln/>
        </p:spPr>
      </p:sp>
      <p:sp>
        <p:nvSpPr>
          <p:cNvPr id="7987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5941071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xfrm>
            <a:off x="1138238" y="696913"/>
            <a:ext cx="4556125" cy="3416300"/>
          </a:xfrm>
          <a:ln/>
        </p:spPr>
      </p:sp>
      <p:sp>
        <p:nvSpPr>
          <p:cNvPr id="8192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5250980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xfrm>
            <a:off x="1138238" y="696913"/>
            <a:ext cx="4556125" cy="3416300"/>
          </a:xfrm>
          <a:ln/>
        </p:spPr>
      </p:sp>
      <p:sp>
        <p:nvSpPr>
          <p:cNvPr id="83971" name="Rectangle 3"/>
          <p:cNvSpPr>
            <a:spLocks noGrp="1" noChangeArrowheads="1"/>
          </p:cNvSpPr>
          <p:nvPr>
            <p:ph type="body" idx="1"/>
          </p:nvPr>
        </p:nvSpPr>
        <p:spPr>
          <a:noFill/>
        </p:spPr>
        <p:txBody>
          <a:bodyPr/>
          <a:lstStyle/>
          <a:p>
            <a:r>
              <a:rPr lang="en-US" altLang="en-US" smtClean="0"/>
              <a:t>Review code requirements.</a:t>
            </a:r>
          </a:p>
          <a:p>
            <a:endParaRPr lang="en-US" altLang="en-US" smtClean="0"/>
          </a:p>
        </p:txBody>
      </p:sp>
    </p:spTree>
    <p:extLst>
      <p:ext uri="{BB962C8B-B14F-4D97-AF65-F5344CB8AC3E}">
        <p14:creationId xmlns:p14="http://schemas.microsoft.com/office/powerpoint/2010/main" val="40244868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a:xfrm>
            <a:off x="1138238" y="696913"/>
            <a:ext cx="4556125" cy="3416300"/>
          </a:xfrm>
          <a:ln/>
        </p:spPr>
      </p:sp>
      <p:sp>
        <p:nvSpPr>
          <p:cNvPr id="86019"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6520923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xfrm>
            <a:off x="1138238" y="696913"/>
            <a:ext cx="4556125" cy="3416300"/>
          </a:xfrm>
          <a:ln/>
        </p:spPr>
      </p:sp>
      <p:sp>
        <p:nvSpPr>
          <p:cNvPr id="88067" name="Rectangle 3"/>
          <p:cNvSpPr>
            <a:spLocks noGrp="1" noChangeArrowheads="1"/>
          </p:cNvSpPr>
          <p:nvPr>
            <p:ph type="body" idx="1"/>
          </p:nvPr>
        </p:nvSpPr>
        <p:spPr>
          <a:noFill/>
        </p:spPr>
        <p:txBody>
          <a:bodyPr/>
          <a:lstStyle/>
          <a:p>
            <a:r>
              <a:rPr lang="en-US" altLang="en-US" smtClean="0"/>
              <a:t>Review code requirements.</a:t>
            </a:r>
          </a:p>
          <a:p>
            <a:endParaRPr lang="en-US" altLang="en-US" smtClean="0"/>
          </a:p>
        </p:txBody>
      </p:sp>
    </p:spTree>
    <p:extLst>
      <p:ext uri="{BB962C8B-B14F-4D97-AF65-F5344CB8AC3E}">
        <p14:creationId xmlns:p14="http://schemas.microsoft.com/office/powerpoint/2010/main" val="4651054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a:xfrm>
            <a:off x="1138238" y="696913"/>
            <a:ext cx="4556125" cy="3416300"/>
          </a:xfrm>
          <a:ln/>
        </p:spPr>
      </p:sp>
      <p:sp>
        <p:nvSpPr>
          <p:cNvPr id="9011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3108217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xfrm>
            <a:off x="1138238" y="696913"/>
            <a:ext cx="4556125" cy="3416300"/>
          </a:xfrm>
          <a:ln/>
        </p:spPr>
      </p:sp>
      <p:sp>
        <p:nvSpPr>
          <p:cNvPr id="9216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707937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1138238" y="696913"/>
            <a:ext cx="4556125" cy="3416300"/>
          </a:xfrm>
          <a:ln/>
        </p:spPr>
      </p:sp>
      <p:sp>
        <p:nvSpPr>
          <p:cNvPr id="12291" name="Rectangle 3"/>
          <p:cNvSpPr>
            <a:spLocks noGrp="1" noChangeArrowheads="1"/>
          </p:cNvSpPr>
          <p:nvPr>
            <p:ph type="body" idx="1"/>
          </p:nvPr>
        </p:nvSpPr>
        <p:spPr>
          <a:noFill/>
        </p:spPr>
        <p:txBody>
          <a:bodyPr/>
          <a:lstStyle/>
          <a:p>
            <a:r>
              <a:rPr lang="en-US" altLang="en-US" smtClean="0"/>
              <a:t>Utilize the PowerPoint slides as place holders. It is important that the instructor work directly from the code book during regulation lectures with the students following along in their own books.</a:t>
            </a:r>
          </a:p>
          <a:p>
            <a:r>
              <a:rPr lang="en-US" altLang="en-US" smtClean="0"/>
              <a:t>Emphasize that not just  fire safety hazards are covered, but in addition any “..condition hazardous to life, property or public welfare…”.</a:t>
            </a:r>
          </a:p>
          <a:p>
            <a:endParaRPr lang="en-US" altLang="en-US" smtClean="0"/>
          </a:p>
          <a:p>
            <a:r>
              <a:rPr lang="en-US" altLang="en-US" smtClean="0"/>
              <a:t>Ensure the students understand that in the case of process equipment the U.C.C. only worries about how the building  features are effected, I.e., the means of egress, fire suppression, connection to utilities. The process equipment and operation itself is the responsibility of the fire code LEA.</a:t>
            </a:r>
          </a:p>
          <a:p>
            <a:endParaRPr lang="en-US" altLang="en-US" smtClean="0"/>
          </a:p>
          <a:p>
            <a:r>
              <a:rPr lang="en-US" altLang="en-US" smtClean="0"/>
              <a:t>Ensure the students understand that the general provisions in F-102.1 are only cited when a hazard is found that does not have a corresponding citation within the fire code or a directly referenced standard. If that occurs and a section of F-102.1 is cited, the citation must also include N.J.A.C. 5:70-1.3(b) and the section of the ‘Nationally Recognized’ standard that is being used to verify the hazard and provide for correction guidance.</a:t>
            </a:r>
          </a:p>
          <a:p>
            <a:endParaRPr lang="en-US" altLang="en-US" smtClean="0"/>
          </a:p>
        </p:txBody>
      </p:sp>
    </p:spTree>
    <p:extLst>
      <p:ext uri="{BB962C8B-B14F-4D97-AF65-F5344CB8AC3E}">
        <p14:creationId xmlns:p14="http://schemas.microsoft.com/office/powerpoint/2010/main" val="16362017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spect="1" noChangeArrowheads="1" noTextEdit="1"/>
          </p:cNvSpPr>
          <p:nvPr>
            <p:ph type="sldImg"/>
          </p:nvPr>
        </p:nvSpPr>
        <p:spPr>
          <a:xfrm>
            <a:off x="1138238" y="696913"/>
            <a:ext cx="4556125" cy="3416300"/>
          </a:xfrm>
          <a:ln/>
        </p:spPr>
      </p:sp>
      <p:sp>
        <p:nvSpPr>
          <p:cNvPr id="94211" name="Rectangle 3"/>
          <p:cNvSpPr>
            <a:spLocks noGrp="1" noChangeArrowheads="1"/>
          </p:cNvSpPr>
          <p:nvPr>
            <p:ph type="body" idx="1"/>
          </p:nvPr>
        </p:nvSpPr>
        <p:spPr>
          <a:noFill/>
        </p:spPr>
        <p:txBody>
          <a:bodyPr/>
          <a:lstStyle/>
          <a:p>
            <a:r>
              <a:rPr lang="en-US" altLang="en-US" smtClean="0"/>
              <a:t>Review code requirements.</a:t>
            </a:r>
          </a:p>
          <a:p>
            <a:endParaRPr lang="en-US" altLang="en-US" smtClean="0"/>
          </a:p>
        </p:txBody>
      </p:sp>
    </p:spTree>
    <p:extLst>
      <p:ext uri="{BB962C8B-B14F-4D97-AF65-F5344CB8AC3E}">
        <p14:creationId xmlns:p14="http://schemas.microsoft.com/office/powerpoint/2010/main" val="420304602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xfrm>
            <a:off x="1138238" y="696913"/>
            <a:ext cx="4556125" cy="3416300"/>
          </a:xfrm>
          <a:ln/>
        </p:spPr>
      </p:sp>
      <p:sp>
        <p:nvSpPr>
          <p:cNvPr id="96259" name="Rectangle 3"/>
          <p:cNvSpPr>
            <a:spLocks noGrp="1" noChangeArrowheads="1"/>
          </p:cNvSpPr>
          <p:nvPr>
            <p:ph type="body" idx="1"/>
          </p:nvPr>
        </p:nvSpPr>
        <p:spPr>
          <a:noFill/>
        </p:spPr>
        <p:txBody>
          <a:bodyPr/>
          <a:lstStyle/>
          <a:p>
            <a:r>
              <a:rPr lang="en-US" altLang="en-US" smtClean="0"/>
              <a:t>Review code requirements.</a:t>
            </a:r>
          </a:p>
          <a:p>
            <a:endParaRPr lang="en-US" altLang="en-US" smtClean="0"/>
          </a:p>
        </p:txBody>
      </p:sp>
    </p:spTree>
    <p:extLst>
      <p:ext uri="{BB962C8B-B14F-4D97-AF65-F5344CB8AC3E}">
        <p14:creationId xmlns:p14="http://schemas.microsoft.com/office/powerpoint/2010/main" val="35135074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xfrm>
            <a:off x="1138238" y="696913"/>
            <a:ext cx="4556125" cy="3416300"/>
          </a:xfrm>
          <a:ln/>
        </p:spPr>
      </p:sp>
      <p:sp>
        <p:nvSpPr>
          <p:cNvPr id="98307" name="Rectangle 3"/>
          <p:cNvSpPr>
            <a:spLocks noGrp="1" noChangeArrowheads="1"/>
          </p:cNvSpPr>
          <p:nvPr>
            <p:ph type="body" idx="1"/>
          </p:nvPr>
        </p:nvSpPr>
        <p:spPr>
          <a:noFill/>
        </p:spPr>
        <p:txBody>
          <a:bodyPr/>
          <a:lstStyle/>
          <a:p>
            <a:r>
              <a:rPr lang="en-US" altLang="en-US" smtClean="0"/>
              <a:t>Review code requirements.</a:t>
            </a:r>
          </a:p>
          <a:p>
            <a:endParaRPr lang="en-US" altLang="en-US" smtClean="0"/>
          </a:p>
        </p:txBody>
      </p:sp>
    </p:spTree>
    <p:extLst>
      <p:ext uri="{BB962C8B-B14F-4D97-AF65-F5344CB8AC3E}">
        <p14:creationId xmlns:p14="http://schemas.microsoft.com/office/powerpoint/2010/main" val="419176300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xfrm>
            <a:off x="1138238" y="696913"/>
            <a:ext cx="4556125" cy="3416300"/>
          </a:xfrm>
          <a:ln/>
        </p:spPr>
      </p:sp>
      <p:sp>
        <p:nvSpPr>
          <p:cNvPr id="100355" name="Rectangle 3"/>
          <p:cNvSpPr>
            <a:spLocks noGrp="1" noChangeArrowheads="1"/>
          </p:cNvSpPr>
          <p:nvPr>
            <p:ph type="body" idx="1"/>
          </p:nvPr>
        </p:nvSpPr>
        <p:spPr>
          <a:noFill/>
        </p:spPr>
        <p:txBody>
          <a:bodyPr/>
          <a:lstStyle/>
          <a:p>
            <a:r>
              <a:rPr lang="en-US" altLang="en-US" smtClean="0"/>
              <a:t>Review code requirements.</a:t>
            </a:r>
          </a:p>
          <a:p>
            <a:endParaRPr lang="en-US" altLang="en-US" smtClean="0"/>
          </a:p>
        </p:txBody>
      </p:sp>
    </p:spTree>
    <p:extLst>
      <p:ext uri="{BB962C8B-B14F-4D97-AF65-F5344CB8AC3E}">
        <p14:creationId xmlns:p14="http://schemas.microsoft.com/office/powerpoint/2010/main" val="170809252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xfrm>
            <a:off x="1138238" y="696913"/>
            <a:ext cx="4556125" cy="3416300"/>
          </a:xfrm>
          <a:ln/>
        </p:spPr>
      </p:sp>
      <p:sp>
        <p:nvSpPr>
          <p:cNvPr id="102403" name="Rectangle 3"/>
          <p:cNvSpPr>
            <a:spLocks noGrp="1" noChangeArrowheads="1"/>
          </p:cNvSpPr>
          <p:nvPr>
            <p:ph type="body" idx="1"/>
          </p:nvPr>
        </p:nvSpPr>
        <p:spPr>
          <a:noFill/>
        </p:spPr>
        <p:txBody>
          <a:bodyPr/>
          <a:lstStyle/>
          <a:p>
            <a:r>
              <a:rPr lang="en-US" altLang="en-US" smtClean="0"/>
              <a:t>Review code requirements.</a:t>
            </a:r>
          </a:p>
          <a:p>
            <a:endParaRPr lang="en-US" altLang="en-US" smtClean="0"/>
          </a:p>
        </p:txBody>
      </p:sp>
    </p:spTree>
    <p:extLst>
      <p:ext uri="{BB962C8B-B14F-4D97-AF65-F5344CB8AC3E}">
        <p14:creationId xmlns:p14="http://schemas.microsoft.com/office/powerpoint/2010/main" val="27177499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xfrm>
            <a:off x="1138238" y="696913"/>
            <a:ext cx="4556125" cy="3416300"/>
          </a:xfrm>
          <a:ln/>
        </p:spPr>
      </p:sp>
      <p:sp>
        <p:nvSpPr>
          <p:cNvPr id="104451" name="Rectangle 3"/>
          <p:cNvSpPr>
            <a:spLocks noGrp="1" noChangeArrowheads="1"/>
          </p:cNvSpPr>
          <p:nvPr>
            <p:ph type="body" idx="1"/>
          </p:nvPr>
        </p:nvSpPr>
        <p:spPr>
          <a:noFill/>
        </p:spPr>
        <p:txBody>
          <a:bodyPr/>
          <a:lstStyle/>
          <a:p>
            <a:r>
              <a:rPr lang="en-US" altLang="en-US" smtClean="0"/>
              <a:t>Self explanatory.</a:t>
            </a:r>
          </a:p>
        </p:txBody>
      </p:sp>
    </p:spTree>
    <p:extLst>
      <p:ext uri="{BB962C8B-B14F-4D97-AF65-F5344CB8AC3E}">
        <p14:creationId xmlns:p14="http://schemas.microsoft.com/office/powerpoint/2010/main" val="371947935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xfrm>
            <a:off x="1138238" y="696913"/>
            <a:ext cx="4556125" cy="3416300"/>
          </a:xfrm>
          <a:ln/>
        </p:spPr>
      </p:sp>
      <p:sp>
        <p:nvSpPr>
          <p:cNvPr id="106499"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87843150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a:xfrm>
            <a:off x="1138238" y="696913"/>
            <a:ext cx="4556125" cy="3416300"/>
          </a:xfrm>
          <a:ln/>
        </p:spPr>
      </p:sp>
      <p:sp>
        <p:nvSpPr>
          <p:cNvPr id="108547" name="Rectangle 3"/>
          <p:cNvSpPr>
            <a:spLocks noGrp="1" noChangeArrowheads="1"/>
          </p:cNvSpPr>
          <p:nvPr>
            <p:ph type="body" idx="1"/>
          </p:nvPr>
        </p:nvSpPr>
        <p:spPr>
          <a:noFill/>
        </p:spPr>
        <p:txBody>
          <a:bodyPr/>
          <a:lstStyle/>
          <a:p>
            <a:r>
              <a:rPr lang="en-US" altLang="en-US" smtClean="0"/>
              <a:t>Review when the next class will be.</a:t>
            </a:r>
          </a:p>
        </p:txBody>
      </p:sp>
    </p:spTree>
    <p:extLst>
      <p:ext uri="{BB962C8B-B14F-4D97-AF65-F5344CB8AC3E}">
        <p14:creationId xmlns:p14="http://schemas.microsoft.com/office/powerpoint/2010/main" val="165102406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1138238" y="696913"/>
            <a:ext cx="4556125" cy="3416300"/>
          </a:xfrm>
          <a:ln/>
        </p:spPr>
      </p:sp>
      <p:sp>
        <p:nvSpPr>
          <p:cNvPr id="110595" name="Rectangle 3"/>
          <p:cNvSpPr>
            <a:spLocks noGrp="1" noChangeArrowheads="1"/>
          </p:cNvSpPr>
          <p:nvPr>
            <p:ph type="body" idx="1"/>
          </p:nvPr>
        </p:nvSpPr>
        <p:spPr>
          <a:noFill/>
        </p:spPr>
        <p:txBody>
          <a:bodyPr/>
          <a:lstStyle/>
          <a:p>
            <a:r>
              <a:rPr lang="en-US" altLang="en-US" smtClean="0"/>
              <a:t>Remind the students about the reading assignment in the syllabus.</a:t>
            </a:r>
          </a:p>
        </p:txBody>
      </p:sp>
    </p:spTree>
    <p:extLst>
      <p:ext uri="{BB962C8B-B14F-4D97-AF65-F5344CB8AC3E}">
        <p14:creationId xmlns:p14="http://schemas.microsoft.com/office/powerpoint/2010/main" val="380362641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xfrm>
            <a:off x="1138238" y="696913"/>
            <a:ext cx="4556125" cy="3416300"/>
          </a:xfrm>
          <a:ln/>
        </p:spPr>
      </p:sp>
      <p:sp>
        <p:nvSpPr>
          <p:cNvPr id="11264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329272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1138238" y="696913"/>
            <a:ext cx="4556125" cy="3416300"/>
          </a:xfrm>
          <a:ln/>
        </p:spPr>
      </p:sp>
      <p:sp>
        <p:nvSpPr>
          <p:cNvPr id="14339" name="Rectangle 3"/>
          <p:cNvSpPr>
            <a:spLocks noGrp="1" noChangeArrowheads="1"/>
          </p:cNvSpPr>
          <p:nvPr>
            <p:ph type="body" idx="1"/>
          </p:nvPr>
        </p:nvSpPr>
        <p:spPr>
          <a:noFill/>
        </p:spPr>
        <p:txBody>
          <a:bodyPr/>
          <a:lstStyle/>
          <a:p>
            <a:r>
              <a:rPr lang="en-US" altLang="en-US" smtClean="0"/>
              <a:t>Utilize the PowerPoint slides as place holders. It is important that the instructor work directly from the code book during regulation lectures with the students following along in their own books.</a:t>
            </a:r>
          </a:p>
          <a:p>
            <a:r>
              <a:rPr lang="en-US" altLang="en-US" smtClean="0"/>
              <a:t>Emphasize that not just  fire safety hazards are covered, but in addition any “..condition hazardous to life, property or public welfare…”.</a:t>
            </a:r>
          </a:p>
          <a:p>
            <a:endParaRPr lang="en-US" altLang="en-US" smtClean="0"/>
          </a:p>
          <a:p>
            <a:r>
              <a:rPr lang="en-US" altLang="en-US" smtClean="0"/>
              <a:t>Ensure the students understand that in the case of process equipment the U.C.C. only worries about how the building  features are effected, I.e., the means of egress, fire suppression, connection to utilities. The process equipment and operation itself is the responsibility of the fire code LEA.</a:t>
            </a:r>
          </a:p>
          <a:p>
            <a:endParaRPr lang="en-US" altLang="en-US" smtClean="0"/>
          </a:p>
          <a:p>
            <a:r>
              <a:rPr lang="en-US" altLang="en-US" smtClean="0"/>
              <a:t>Ensure the students understand that the general provisions in F-102.1 are only cited when a hazard is found that does not have a corresponding citation within the fire code or a directly referenced standard. If that occurs and a section of F-102.1 is cited, the citation must also include N.J.A.C. 5:70-1.3(b) and the section of the ‘Nationally Recognized’ standard that is being used to verify the hazard and provide for correction guidance.</a:t>
            </a:r>
          </a:p>
          <a:p>
            <a:endParaRPr lang="en-US" altLang="en-US" smtClean="0"/>
          </a:p>
        </p:txBody>
      </p:sp>
    </p:spTree>
    <p:extLst>
      <p:ext uri="{BB962C8B-B14F-4D97-AF65-F5344CB8AC3E}">
        <p14:creationId xmlns:p14="http://schemas.microsoft.com/office/powerpoint/2010/main" val="3214838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xfrm>
            <a:off x="1138238" y="696913"/>
            <a:ext cx="4556125" cy="3416300"/>
          </a:xfrm>
          <a:ln/>
        </p:spPr>
      </p:sp>
      <p:sp>
        <p:nvSpPr>
          <p:cNvPr id="16387" name="Rectangle 3"/>
          <p:cNvSpPr>
            <a:spLocks noGrp="1" noChangeArrowheads="1"/>
          </p:cNvSpPr>
          <p:nvPr>
            <p:ph type="body" idx="1"/>
          </p:nvPr>
        </p:nvSpPr>
        <p:spPr>
          <a:noFill/>
        </p:spPr>
        <p:txBody>
          <a:bodyPr/>
          <a:lstStyle/>
          <a:p>
            <a:r>
              <a:rPr lang="en-US" altLang="en-US" smtClean="0"/>
              <a:t>It is important to explain  that when applying the code we use the definitions in this chapter, Subchapter 1, and the Uniform Fire Safety Act directly. If the word is not defined within these areas of law and code we then go to any of the definitions included in the U.C.C.</a:t>
            </a:r>
          </a:p>
          <a:p>
            <a:endParaRPr lang="en-US" altLang="en-US" smtClean="0"/>
          </a:p>
          <a:p>
            <a:r>
              <a:rPr lang="en-US" altLang="en-US" smtClean="0"/>
              <a:t>If you still did not find a definition you can use a related regulation or ordinance and then as a last resort you would go to s dictionary.</a:t>
            </a:r>
          </a:p>
          <a:p>
            <a:endParaRPr lang="en-US" altLang="en-US" smtClean="0"/>
          </a:p>
          <a:p>
            <a:r>
              <a:rPr lang="en-US" altLang="en-US" smtClean="0"/>
              <a:t>Point out that all words are listed in chapter 2 as a cross reference, but that some of the definitions are found in the related chapters.</a:t>
            </a:r>
          </a:p>
          <a:p>
            <a:endParaRPr lang="en-US" altLang="en-US" smtClean="0"/>
          </a:p>
          <a:p>
            <a:r>
              <a:rPr lang="en-US" altLang="en-US" smtClean="0"/>
              <a:t>Review some definitions that you as an instructor have had to refer to during your field experience under the U.F.C.</a:t>
            </a:r>
          </a:p>
        </p:txBody>
      </p:sp>
    </p:spTree>
    <p:extLst>
      <p:ext uri="{BB962C8B-B14F-4D97-AF65-F5344CB8AC3E}">
        <p14:creationId xmlns:p14="http://schemas.microsoft.com/office/powerpoint/2010/main" val="34252703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xfrm>
            <a:off x="1138238" y="696913"/>
            <a:ext cx="4556125" cy="3416300"/>
          </a:xfrm>
          <a:ln/>
        </p:spPr>
      </p:sp>
      <p:sp>
        <p:nvSpPr>
          <p:cNvPr id="26627" name="Rectangle 3"/>
          <p:cNvSpPr>
            <a:spLocks noGrp="1" noChangeArrowheads="1"/>
          </p:cNvSpPr>
          <p:nvPr>
            <p:ph type="body" idx="1"/>
          </p:nvPr>
        </p:nvSpPr>
        <p:spPr>
          <a:noFill/>
        </p:spPr>
        <p:txBody>
          <a:bodyPr/>
          <a:lstStyle/>
          <a:p>
            <a:r>
              <a:rPr lang="en-US" altLang="en-US" smtClean="0"/>
              <a:t>Transition slide.</a:t>
            </a:r>
          </a:p>
          <a:p>
            <a:pPr algn="ctr"/>
            <a:r>
              <a:rPr lang="en-US" altLang="en-US" sz="900" smtClean="0"/>
              <a:t>General Precautions against fire</a:t>
            </a:r>
          </a:p>
          <a:p>
            <a:r>
              <a:rPr lang="en-US" altLang="en-US" sz="900" smtClean="0"/>
              <a:t>General </a:t>
            </a:r>
          </a:p>
          <a:p>
            <a:r>
              <a:rPr lang="en-US" altLang="en-US" sz="900" smtClean="0"/>
              <a:t>Definitions</a:t>
            </a:r>
          </a:p>
          <a:p>
            <a:r>
              <a:rPr lang="en-US" altLang="en-US" sz="900" smtClean="0"/>
              <a:t>Asphalt Tar Kettles</a:t>
            </a:r>
          </a:p>
          <a:p>
            <a:r>
              <a:rPr lang="en-US" altLang="en-US" sz="900" smtClean="0"/>
              <a:t>Combustible Waste Materials</a:t>
            </a:r>
          </a:p>
          <a:p>
            <a:r>
              <a:rPr lang="en-US" altLang="en-US" sz="900" smtClean="0"/>
              <a:t>Ignition Sources</a:t>
            </a:r>
          </a:p>
          <a:p>
            <a:r>
              <a:rPr lang="en-US" altLang="en-US" sz="900" smtClean="0"/>
              <a:t>Motion Picture Projection Rooms</a:t>
            </a:r>
          </a:p>
          <a:p>
            <a:r>
              <a:rPr lang="en-US" altLang="en-US" sz="900" smtClean="0"/>
              <a:t>Open Burning</a:t>
            </a:r>
          </a:p>
          <a:p>
            <a:r>
              <a:rPr lang="en-US" altLang="en-US" sz="900" smtClean="0"/>
              <a:t>Powered Industrial Trucks &amp; Equipment</a:t>
            </a:r>
          </a:p>
          <a:p>
            <a:r>
              <a:rPr lang="en-US" altLang="en-US" sz="900" smtClean="0"/>
              <a:t>Smoking</a:t>
            </a:r>
          </a:p>
          <a:p>
            <a:r>
              <a:rPr lang="en-US" altLang="en-US" sz="900" smtClean="0"/>
              <a:t>Vacant Properties</a:t>
            </a:r>
          </a:p>
          <a:p>
            <a:r>
              <a:rPr lang="en-US" altLang="en-US" sz="900" smtClean="0"/>
              <a:t>Vehicle Impact Protection</a:t>
            </a:r>
          </a:p>
          <a:p>
            <a:r>
              <a:rPr lang="en-US" altLang="en-US" sz="900" smtClean="0"/>
              <a:t>Fueled Equipment</a:t>
            </a:r>
          </a:p>
          <a:p>
            <a:r>
              <a:rPr lang="en-US" altLang="en-US" sz="900" smtClean="0"/>
              <a:t>Indoor Displays</a:t>
            </a:r>
          </a:p>
          <a:p>
            <a:r>
              <a:rPr lang="en-US" altLang="en-US" sz="900" smtClean="0"/>
              <a:t>Misc Combustible Material Storage</a:t>
            </a:r>
          </a:p>
        </p:txBody>
      </p:sp>
    </p:spTree>
    <p:extLst>
      <p:ext uri="{BB962C8B-B14F-4D97-AF65-F5344CB8AC3E}">
        <p14:creationId xmlns:p14="http://schemas.microsoft.com/office/powerpoint/2010/main" val="1656427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xfrm>
            <a:off x="1138238" y="696913"/>
            <a:ext cx="4556125" cy="3416300"/>
          </a:xfrm>
          <a:ln/>
        </p:spPr>
      </p:sp>
      <p:sp>
        <p:nvSpPr>
          <p:cNvPr id="28675" name="Rectangle 3"/>
          <p:cNvSpPr>
            <a:spLocks noGrp="1" noChangeArrowheads="1"/>
          </p:cNvSpPr>
          <p:nvPr>
            <p:ph type="body" idx="1"/>
          </p:nvPr>
        </p:nvSpPr>
        <p:spPr>
          <a:noFill/>
        </p:spPr>
        <p:txBody>
          <a:bodyPr/>
          <a:lstStyle/>
          <a:p>
            <a:r>
              <a:rPr lang="en-US" altLang="en-US" smtClean="0"/>
              <a:t>Transition slide.</a:t>
            </a:r>
          </a:p>
          <a:p>
            <a:pPr algn="ctr"/>
            <a:r>
              <a:rPr lang="en-US" altLang="en-US" sz="900" smtClean="0"/>
              <a:t>General Precautions against fire</a:t>
            </a:r>
          </a:p>
          <a:p>
            <a:r>
              <a:rPr lang="en-US" altLang="en-US" sz="900" smtClean="0"/>
              <a:t>General </a:t>
            </a:r>
          </a:p>
          <a:p>
            <a:r>
              <a:rPr lang="en-US" altLang="en-US" sz="900" smtClean="0"/>
              <a:t>Definitions</a:t>
            </a:r>
          </a:p>
          <a:p>
            <a:r>
              <a:rPr lang="en-US" altLang="en-US" sz="900" smtClean="0"/>
              <a:t>Asphalt Tar Kettles</a:t>
            </a:r>
          </a:p>
          <a:p>
            <a:r>
              <a:rPr lang="en-US" altLang="en-US" sz="900" smtClean="0"/>
              <a:t>Combustible Waste Materials</a:t>
            </a:r>
          </a:p>
          <a:p>
            <a:r>
              <a:rPr lang="en-US" altLang="en-US" sz="900" smtClean="0"/>
              <a:t>Ignition Sources</a:t>
            </a:r>
          </a:p>
          <a:p>
            <a:r>
              <a:rPr lang="en-US" altLang="en-US" sz="900" smtClean="0"/>
              <a:t>Motion Picture Projection Rooms</a:t>
            </a:r>
          </a:p>
          <a:p>
            <a:r>
              <a:rPr lang="en-US" altLang="en-US" sz="900" smtClean="0"/>
              <a:t>Open Burning</a:t>
            </a:r>
          </a:p>
          <a:p>
            <a:r>
              <a:rPr lang="en-US" altLang="en-US" sz="900" smtClean="0"/>
              <a:t>Powered Industrial Trucks &amp; Equipment</a:t>
            </a:r>
          </a:p>
          <a:p>
            <a:r>
              <a:rPr lang="en-US" altLang="en-US" sz="900" smtClean="0"/>
              <a:t>Smoking</a:t>
            </a:r>
          </a:p>
          <a:p>
            <a:r>
              <a:rPr lang="en-US" altLang="en-US" sz="900" smtClean="0"/>
              <a:t>Vacant Properties</a:t>
            </a:r>
          </a:p>
          <a:p>
            <a:r>
              <a:rPr lang="en-US" altLang="en-US" sz="900" smtClean="0"/>
              <a:t>Vehicle Impact Protection</a:t>
            </a:r>
          </a:p>
          <a:p>
            <a:r>
              <a:rPr lang="en-US" altLang="en-US" sz="900" smtClean="0"/>
              <a:t>Fueled Equipment</a:t>
            </a:r>
          </a:p>
          <a:p>
            <a:r>
              <a:rPr lang="en-US" altLang="en-US" sz="900" smtClean="0"/>
              <a:t>Indoor Displays</a:t>
            </a:r>
          </a:p>
          <a:p>
            <a:r>
              <a:rPr lang="en-US" altLang="en-US" sz="900" smtClean="0"/>
              <a:t>Misc Combustible Material Storage</a:t>
            </a:r>
          </a:p>
        </p:txBody>
      </p:sp>
    </p:spTree>
    <p:extLst>
      <p:ext uri="{BB962C8B-B14F-4D97-AF65-F5344CB8AC3E}">
        <p14:creationId xmlns:p14="http://schemas.microsoft.com/office/powerpoint/2010/main" val="36491124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xfrm>
            <a:off x="1138238" y="696913"/>
            <a:ext cx="4556125" cy="3416300"/>
          </a:xfrm>
          <a:ln/>
        </p:spPr>
      </p:sp>
      <p:sp>
        <p:nvSpPr>
          <p:cNvPr id="30723" name="Rectangle 3"/>
          <p:cNvSpPr>
            <a:spLocks noGrp="1" noChangeArrowheads="1"/>
          </p:cNvSpPr>
          <p:nvPr>
            <p:ph type="body" idx="1"/>
          </p:nvPr>
        </p:nvSpPr>
        <p:spPr>
          <a:noFill/>
        </p:spPr>
        <p:txBody>
          <a:bodyPr/>
          <a:lstStyle/>
          <a:p>
            <a:r>
              <a:rPr lang="en-US" altLang="en-US" smtClean="0"/>
              <a:t>Review code requirements.</a:t>
            </a:r>
          </a:p>
          <a:p>
            <a:endParaRPr lang="en-US" altLang="en-US" smtClean="0"/>
          </a:p>
        </p:txBody>
      </p:sp>
    </p:spTree>
    <p:extLst>
      <p:ext uri="{BB962C8B-B14F-4D97-AF65-F5344CB8AC3E}">
        <p14:creationId xmlns:p14="http://schemas.microsoft.com/office/powerpoint/2010/main" val="1549658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6"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7"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8" name="Freeform 6"/>
            <p:cNvSpPr>
              <a:spLocks/>
            </p:cNvSpPr>
            <p:nvPr/>
          </p:nvSpPr>
          <p:spPr bwMode="hidden">
            <a:xfrm>
              <a:off x="4038" y="3577"/>
              <a:ext cx="1720" cy="65"/>
            </a:xfrm>
            <a:custGeom>
              <a:avLst/>
              <a:gdLst>
                <a:gd name="T0" fmla="*/ 1706 w 1722"/>
                <a:gd name="T1" fmla="*/ 58 h 66"/>
                <a:gd name="T2" fmla="*/ 1706 w 1722"/>
                <a:gd name="T3" fmla="*/ 52 h 66"/>
                <a:gd name="T4" fmla="*/ 0 w 1722"/>
                <a:gd name="T5" fmla="*/ 0 h 66"/>
                <a:gd name="T6" fmla="*/ 0 w 1722"/>
                <a:gd name="T7" fmla="*/ 40 h 66"/>
                <a:gd name="T8" fmla="*/ 1706 w 1722"/>
                <a:gd name="T9" fmla="*/ 58 h 66"/>
                <a:gd name="T10" fmla="*/ 1706 w 1722"/>
                <a:gd name="T11" fmla="*/ 58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US"/>
            </a:p>
          </p:txBody>
        </p:sp>
        <p:sp>
          <p:nvSpPr>
            <p:cNvPr id="10" name="Freeform 8"/>
            <p:cNvSpPr>
              <a:spLocks/>
            </p:cNvSpPr>
            <p:nvPr/>
          </p:nvSpPr>
          <p:spPr bwMode="hidden">
            <a:xfrm>
              <a:off x="4784" y="3702"/>
              <a:ext cx="974" cy="101"/>
            </a:xfrm>
            <a:custGeom>
              <a:avLst/>
              <a:gdLst>
                <a:gd name="T0" fmla="*/ 967 w 975"/>
                <a:gd name="T1" fmla="*/ 48 h 101"/>
                <a:gd name="T2" fmla="*/ 967 w 975"/>
                <a:gd name="T3" fmla="*/ 0 h 101"/>
                <a:gd name="T4" fmla="*/ 0 w 975"/>
                <a:gd name="T5" fmla="*/ 24 h 101"/>
                <a:gd name="T6" fmla="*/ 0 w 975"/>
                <a:gd name="T7" fmla="*/ 101 h 101"/>
                <a:gd name="T8" fmla="*/ 967 w 975"/>
                <a:gd name="T9" fmla="*/ 48 h 101"/>
                <a:gd name="T10" fmla="*/ 967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9"/>
            <p:cNvSpPr>
              <a:spLocks/>
            </p:cNvSpPr>
            <p:nvPr/>
          </p:nvSpPr>
          <p:spPr bwMode="hidden">
            <a:xfrm>
              <a:off x="3619" y="3815"/>
              <a:ext cx="2139" cy="198"/>
            </a:xfrm>
            <a:custGeom>
              <a:avLst/>
              <a:gdLst>
                <a:gd name="T0" fmla="*/ 2125 w 2141"/>
                <a:gd name="T1" fmla="*/ 0 h 198"/>
                <a:gd name="T2" fmla="*/ 0 w 2141"/>
                <a:gd name="T3" fmla="*/ 156 h 198"/>
                <a:gd name="T4" fmla="*/ 0 w 2141"/>
                <a:gd name="T5" fmla="*/ 198 h 198"/>
                <a:gd name="T6" fmla="*/ 2125 w 2141"/>
                <a:gd name="T7" fmla="*/ 0 h 198"/>
                <a:gd name="T8" fmla="*/ 212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13" name="Freeform 11"/>
            <p:cNvSpPr>
              <a:spLocks/>
            </p:cNvSpPr>
            <p:nvPr/>
          </p:nvSpPr>
          <p:spPr bwMode="hidden">
            <a:xfrm>
              <a:off x="2097" y="4043"/>
              <a:ext cx="2514" cy="276"/>
            </a:xfrm>
            <a:custGeom>
              <a:avLst/>
              <a:gdLst>
                <a:gd name="T0" fmla="*/ 2158 w 2517"/>
                <a:gd name="T1" fmla="*/ 276 h 276"/>
                <a:gd name="T2" fmla="*/ 2493 w 2517"/>
                <a:gd name="T3" fmla="*/ 204 h 276"/>
                <a:gd name="T4" fmla="*/ 2236 w 2517"/>
                <a:gd name="T5" fmla="*/ 0 h 276"/>
                <a:gd name="T6" fmla="*/ 0 w 2517"/>
                <a:gd name="T7" fmla="*/ 276 h 276"/>
                <a:gd name="T8" fmla="*/ 2158 w 2517"/>
                <a:gd name="T9" fmla="*/ 276 h 276"/>
                <a:gd name="T10" fmla="*/ 2158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15" name="Freeform 13"/>
            <p:cNvSpPr>
              <a:spLocks/>
            </p:cNvSpPr>
            <p:nvPr/>
          </p:nvSpPr>
          <p:spPr bwMode="hidden">
            <a:xfrm>
              <a:off x="5030" y="3151"/>
              <a:ext cx="728" cy="240"/>
            </a:xfrm>
            <a:custGeom>
              <a:avLst/>
              <a:gdLst>
                <a:gd name="T0" fmla="*/ 721 w 729"/>
                <a:gd name="T1" fmla="*/ 240 h 240"/>
                <a:gd name="T2" fmla="*/ 0 w 729"/>
                <a:gd name="T3" fmla="*/ 0 h 240"/>
                <a:gd name="T4" fmla="*/ 0 w 729"/>
                <a:gd name="T5" fmla="*/ 6 h 240"/>
                <a:gd name="T6" fmla="*/ 721 w 729"/>
                <a:gd name="T7" fmla="*/ 240 h 240"/>
                <a:gd name="T8" fmla="*/ 721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17" name="Freeform 15"/>
            <p:cNvSpPr>
              <a:spLocks/>
            </p:cNvSpPr>
            <p:nvPr/>
          </p:nvSpPr>
          <p:spPr bwMode="hidden">
            <a:xfrm>
              <a:off x="5030" y="3049"/>
              <a:ext cx="728" cy="318"/>
            </a:xfrm>
            <a:custGeom>
              <a:avLst/>
              <a:gdLst>
                <a:gd name="T0" fmla="*/ 721 w 729"/>
                <a:gd name="T1" fmla="*/ 318 h 318"/>
                <a:gd name="T2" fmla="*/ 721 w 729"/>
                <a:gd name="T3" fmla="*/ 312 h 318"/>
                <a:gd name="T4" fmla="*/ 0 w 729"/>
                <a:gd name="T5" fmla="*/ 0 h 318"/>
                <a:gd name="T6" fmla="*/ 0 w 729"/>
                <a:gd name="T7" fmla="*/ 54 h 318"/>
                <a:gd name="T8" fmla="*/ 721 w 729"/>
                <a:gd name="T9" fmla="*/ 318 h 318"/>
                <a:gd name="T10" fmla="*/ 721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19"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20"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21"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23"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25"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US"/>
            </a:p>
          </p:txBody>
        </p:sp>
        <p:sp>
          <p:nvSpPr>
            <p:cNvPr id="26"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27"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29"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0" name="Freeform 28"/>
            <p:cNvSpPr>
              <a:spLocks/>
            </p:cNvSpPr>
            <p:nvPr/>
          </p:nvSpPr>
          <p:spPr bwMode="hidden">
            <a:xfrm>
              <a:off x="5698" y="653"/>
              <a:ext cx="60" cy="311"/>
            </a:xfrm>
            <a:custGeom>
              <a:avLst/>
              <a:gdLst>
                <a:gd name="T0" fmla="*/ 0 w 60"/>
                <a:gd name="T1" fmla="*/ 144 h 312"/>
                <a:gd name="T2" fmla="*/ 60 w 60"/>
                <a:gd name="T3" fmla="*/ 304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2"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4"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5"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6"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7"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8"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9"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40"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43"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grpSp>
      </p:grpSp>
      <p:sp>
        <p:nvSpPr>
          <p:cNvPr id="44" name="Rectangle 47"/>
          <p:cNvSpPr>
            <a:spLocks noChangeAspect="1" noChangeArrowheads="1"/>
          </p:cNvSpPr>
          <p:nvPr userDrawn="1"/>
        </p:nvSpPr>
        <p:spPr bwMode="auto">
          <a:xfrm>
            <a:off x="762000" y="228600"/>
            <a:ext cx="7543800" cy="609600"/>
          </a:xfrm>
          <a:prstGeom prst="rect">
            <a:avLst/>
          </a:prstGeom>
          <a:solidFill>
            <a:schemeClr val="bg2"/>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chemeClr val="bg2"/>
            </a:extrusionClr>
            <a:contourClr>
              <a:schemeClr val="bg2"/>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endParaRPr lang="en-US" altLang="en-US" sz="3000" smtClean="0">
              <a:latin typeface="Times New Roman" panose="02020603050405020304" pitchFamily="18" charset="0"/>
            </a:endParaRPr>
          </a:p>
        </p:txBody>
      </p:sp>
      <p:sp>
        <p:nvSpPr>
          <p:cNvPr id="494634" name="Rectangle 42"/>
          <p:cNvSpPr>
            <a:spLocks noGrp="1" noChangeArrowheads="1"/>
          </p:cNvSpPr>
          <p:nvPr>
            <p:ph type="ctrTitle" sz="quarter"/>
          </p:nvPr>
        </p:nvSpPr>
        <p:spPr>
          <a:xfrm>
            <a:off x="457200" y="1600200"/>
            <a:ext cx="8229600" cy="1828800"/>
          </a:xfrm>
        </p:spPr>
        <p:txBody>
          <a:bodyPr/>
          <a:lstStyle>
            <a:lvl1pPr>
              <a:defRPr sz="4800"/>
            </a:lvl1pPr>
          </a:lstStyle>
          <a:p>
            <a:pPr lvl="0"/>
            <a:r>
              <a:rPr lang="en-US" altLang="en-US" noProof="0" smtClean="0"/>
              <a:t>Click to edit Master title style</a:t>
            </a:r>
          </a:p>
        </p:txBody>
      </p:sp>
      <p:sp>
        <p:nvSpPr>
          <p:cNvPr id="494635"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anose="05000000000000000000" pitchFamily="2" charset="2"/>
              <a:buNone/>
              <a:defRPr sz="3600"/>
            </a:lvl1pPr>
          </a:lstStyle>
          <a:p>
            <a:pPr lvl="0"/>
            <a:r>
              <a:rPr lang="en-US" altLang="en-US" noProof="0" smtClean="0"/>
              <a:t>Click to edit Master subtitle style</a:t>
            </a:r>
          </a:p>
        </p:txBody>
      </p:sp>
      <p:sp>
        <p:nvSpPr>
          <p:cNvPr id="45" name="Rectangle 44"/>
          <p:cNvSpPr>
            <a:spLocks noGrp="1" noChangeArrowheads="1"/>
          </p:cNvSpPr>
          <p:nvPr>
            <p:ph type="dt" sz="quarter" idx="10"/>
          </p:nvPr>
        </p:nvSpPr>
        <p:spPr/>
        <p:txBody>
          <a:bodyPr/>
          <a:lstStyle>
            <a:lvl1pPr>
              <a:defRPr/>
            </a:lvl1pPr>
          </a:lstStyle>
          <a:p>
            <a:pPr>
              <a:defRPr/>
            </a:pPr>
            <a:endParaRPr lang="en-US" altLang="en-US"/>
          </a:p>
        </p:txBody>
      </p:sp>
      <p:sp>
        <p:nvSpPr>
          <p:cNvPr id="46" name="Rectangle 45"/>
          <p:cNvSpPr>
            <a:spLocks noGrp="1" noChangeArrowheads="1"/>
          </p:cNvSpPr>
          <p:nvPr>
            <p:ph type="ftr" sz="quarter" idx="11"/>
          </p:nvPr>
        </p:nvSpPr>
        <p:spPr/>
        <p:txBody>
          <a:bodyPr/>
          <a:lstStyle>
            <a:lvl1pPr>
              <a:defRPr/>
            </a:lvl1pPr>
          </a:lstStyle>
          <a:p>
            <a:pPr>
              <a:defRPr/>
            </a:pPr>
            <a:endParaRPr lang="en-US" altLang="en-US"/>
          </a:p>
        </p:txBody>
      </p:sp>
      <p:sp>
        <p:nvSpPr>
          <p:cNvPr id="47" name="Rectangle 46"/>
          <p:cNvSpPr>
            <a:spLocks noGrp="1" noChangeArrowheads="1"/>
          </p:cNvSpPr>
          <p:nvPr>
            <p:ph type="sldNum" sz="quarter" idx="12"/>
          </p:nvPr>
        </p:nvSpPr>
        <p:spPr/>
        <p:txBody>
          <a:bodyPr/>
          <a:lstStyle>
            <a:lvl1pPr>
              <a:defRPr/>
            </a:lvl1pPr>
          </a:lstStyle>
          <a:p>
            <a:pPr>
              <a:defRPr/>
            </a:pPr>
            <a:fld id="{D7B73B2C-7589-44E5-8F8A-51EED654E233}" type="slidenum">
              <a:rPr lang="en-US" altLang="en-US"/>
              <a:pPr>
                <a:defRPr/>
              </a:pPr>
              <a:t>‹#›</a:t>
            </a:fld>
            <a:endParaRPr lang="en-US" altLang="en-US"/>
          </a:p>
        </p:txBody>
      </p:sp>
    </p:spTree>
    <p:extLst>
      <p:ext uri="{BB962C8B-B14F-4D97-AF65-F5344CB8AC3E}">
        <p14:creationId xmlns:p14="http://schemas.microsoft.com/office/powerpoint/2010/main" val="783971518"/>
      </p:ext>
    </p:extLst>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46"/>
          <p:cNvSpPr>
            <a:spLocks noGrp="1" noChangeArrowheads="1"/>
          </p:cNvSpPr>
          <p:nvPr>
            <p:ph type="sldNum" sz="quarter" idx="12"/>
          </p:nvPr>
        </p:nvSpPr>
        <p:spPr>
          <a:ln/>
        </p:spPr>
        <p:txBody>
          <a:bodyPr/>
          <a:lstStyle>
            <a:lvl1pPr>
              <a:defRPr/>
            </a:lvl1pPr>
          </a:lstStyle>
          <a:p>
            <a:pPr>
              <a:defRPr/>
            </a:pPr>
            <a:fld id="{B9C673D1-D806-4517-B535-3A8577DE5372}" type="slidenum">
              <a:rPr lang="en-US" altLang="en-US"/>
              <a:pPr>
                <a:defRPr/>
              </a:pPr>
              <a:t>‹#›</a:t>
            </a:fld>
            <a:endParaRPr lang="en-US" altLang="en-US"/>
          </a:p>
        </p:txBody>
      </p:sp>
    </p:spTree>
    <p:extLst>
      <p:ext uri="{BB962C8B-B14F-4D97-AF65-F5344CB8AC3E}">
        <p14:creationId xmlns:p14="http://schemas.microsoft.com/office/powerpoint/2010/main" val="1722706102"/>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46"/>
          <p:cNvSpPr>
            <a:spLocks noGrp="1" noChangeArrowheads="1"/>
          </p:cNvSpPr>
          <p:nvPr>
            <p:ph type="sldNum" sz="quarter" idx="12"/>
          </p:nvPr>
        </p:nvSpPr>
        <p:spPr>
          <a:ln/>
        </p:spPr>
        <p:txBody>
          <a:bodyPr/>
          <a:lstStyle>
            <a:lvl1pPr>
              <a:defRPr/>
            </a:lvl1pPr>
          </a:lstStyle>
          <a:p>
            <a:pPr>
              <a:defRPr/>
            </a:pPr>
            <a:fld id="{C7AA5806-4918-4CAD-97B7-666F4EDD8F1C}" type="slidenum">
              <a:rPr lang="en-US" altLang="en-US"/>
              <a:pPr>
                <a:defRPr/>
              </a:pPr>
              <a:t>‹#›</a:t>
            </a:fld>
            <a:endParaRPr lang="en-US" altLang="en-US"/>
          </a:p>
        </p:txBody>
      </p:sp>
    </p:spTree>
    <p:extLst>
      <p:ext uri="{BB962C8B-B14F-4D97-AF65-F5344CB8AC3E}">
        <p14:creationId xmlns:p14="http://schemas.microsoft.com/office/powerpoint/2010/main" val="2685224443"/>
      </p:ext>
    </p:extLst>
  </p:cSld>
  <p:clrMapOvr>
    <a:masterClrMapping/>
  </p:clrMapOvr>
  <p:transition spd="med">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46"/>
          <p:cNvSpPr>
            <a:spLocks noGrp="1" noChangeArrowheads="1"/>
          </p:cNvSpPr>
          <p:nvPr>
            <p:ph type="sldNum" sz="quarter" idx="12"/>
          </p:nvPr>
        </p:nvSpPr>
        <p:spPr>
          <a:ln/>
        </p:spPr>
        <p:txBody>
          <a:bodyPr/>
          <a:lstStyle>
            <a:lvl1pPr>
              <a:defRPr/>
            </a:lvl1pPr>
          </a:lstStyle>
          <a:p>
            <a:pPr>
              <a:defRPr/>
            </a:pPr>
            <a:fld id="{6DDF7722-2869-4D05-846D-6812555C3479}" type="slidenum">
              <a:rPr lang="en-US" altLang="en-US"/>
              <a:pPr>
                <a:defRPr/>
              </a:pPr>
              <a:t>‹#›</a:t>
            </a:fld>
            <a:endParaRPr lang="en-US" altLang="en-US"/>
          </a:p>
        </p:txBody>
      </p:sp>
    </p:spTree>
    <p:extLst>
      <p:ext uri="{BB962C8B-B14F-4D97-AF65-F5344CB8AC3E}">
        <p14:creationId xmlns:p14="http://schemas.microsoft.com/office/powerpoint/2010/main" val="4104011706"/>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46"/>
          <p:cNvSpPr>
            <a:spLocks noGrp="1" noChangeArrowheads="1"/>
          </p:cNvSpPr>
          <p:nvPr>
            <p:ph type="sldNum" sz="quarter" idx="12"/>
          </p:nvPr>
        </p:nvSpPr>
        <p:spPr>
          <a:ln/>
        </p:spPr>
        <p:txBody>
          <a:bodyPr/>
          <a:lstStyle>
            <a:lvl1pPr>
              <a:defRPr/>
            </a:lvl1pPr>
          </a:lstStyle>
          <a:p>
            <a:pPr>
              <a:defRPr/>
            </a:pPr>
            <a:fld id="{EAD574A6-82E8-48EF-9D98-393EC9F5EDFF}" type="slidenum">
              <a:rPr lang="en-US" altLang="en-US"/>
              <a:pPr>
                <a:defRPr/>
              </a:pPr>
              <a:t>‹#›</a:t>
            </a:fld>
            <a:endParaRPr lang="en-US" altLang="en-US"/>
          </a:p>
        </p:txBody>
      </p:sp>
    </p:spTree>
    <p:extLst>
      <p:ext uri="{BB962C8B-B14F-4D97-AF65-F5344CB8AC3E}">
        <p14:creationId xmlns:p14="http://schemas.microsoft.com/office/powerpoint/2010/main" val="348756509"/>
      </p:ext>
    </p:extLst>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46"/>
          <p:cNvSpPr>
            <a:spLocks noGrp="1" noChangeArrowheads="1"/>
          </p:cNvSpPr>
          <p:nvPr>
            <p:ph type="sldNum" sz="quarter" idx="12"/>
          </p:nvPr>
        </p:nvSpPr>
        <p:spPr>
          <a:ln/>
        </p:spPr>
        <p:txBody>
          <a:bodyPr/>
          <a:lstStyle>
            <a:lvl1pPr>
              <a:defRPr/>
            </a:lvl1pPr>
          </a:lstStyle>
          <a:p>
            <a:pPr>
              <a:defRPr/>
            </a:pPr>
            <a:fld id="{CD54B4A6-08E5-4867-8974-CE6EA8B553E6}" type="slidenum">
              <a:rPr lang="en-US" altLang="en-US"/>
              <a:pPr>
                <a:defRPr/>
              </a:pPr>
              <a:t>‹#›</a:t>
            </a:fld>
            <a:endParaRPr lang="en-US" altLang="en-US"/>
          </a:p>
        </p:txBody>
      </p:sp>
    </p:spTree>
    <p:extLst>
      <p:ext uri="{BB962C8B-B14F-4D97-AF65-F5344CB8AC3E}">
        <p14:creationId xmlns:p14="http://schemas.microsoft.com/office/powerpoint/2010/main" val="656637839"/>
      </p:ext>
    </p:extLst>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46"/>
          <p:cNvSpPr>
            <a:spLocks noGrp="1" noChangeArrowheads="1"/>
          </p:cNvSpPr>
          <p:nvPr>
            <p:ph type="sldNum" sz="quarter" idx="12"/>
          </p:nvPr>
        </p:nvSpPr>
        <p:spPr>
          <a:ln/>
        </p:spPr>
        <p:txBody>
          <a:bodyPr/>
          <a:lstStyle>
            <a:lvl1pPr>
              <a:defRPr/>
            </a:lvl1pPr>
          </a:lstStyle>
          <a:p>
            <a:pPr>
              <a:defRPr/>
            </a:pPr>
            <a:fld id="{1BF48A61-54AC-4BD3-BE73-3782FBBC515D}" type="slidenum">
              <a:rPr lang="en-US" altLang="en-US"/>
              <a:pPr>
                <a:defRPr/>
              </a:pPr>
              <a:t>‹#›</a:t>
            </a:fld>
            <a:endParaRPr lang="en-US" altLang="en-US"/>
          </a:p>
        </p:txBody>
      </p:sp>
    </p:spTree>
    <p:extLst>
      <p:ext uri="{BB962C8B-B14F-4D97-AF65-F5344CB8AC3E}">
        <p14:creationId xmlns:p14="http://schemas.microsoft.com/office/powerpoint/2010/main" val="591043204"/>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4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46"/>
          <p:cNvSpPr>
            <a:spLocks noGrp="1" noChangeArrowheads="1"/>
          </p:cNvSpPr>
          <p:nvPr>
            <p:ph type="sldNum" sz="quarter" idx="12"/>
          </p:nvPr>
        </p:nvSpPr>
        <p:spPr>
          <a:ln/>
        </p:spPr>
        <p:txBody>
          <a:bodyPr/>
          <a:lstStyle>
            <a:lvl1pPr>
              <a:defRPr/>
            </a:lvl1pPr>
          </a:lstStyle>
          <a:p>
            <a:pPr>
              <a:defRPr/>
            </a:pPr>
            <a:fld id="{D29DB2A3-D1CD-4EDE-9FD2-510F893F23C7}" type="slidenum">
              <a:rPr lang="en-US" altLang="en-US"/>
              <a:pPr>
                <a:defRPr/>
              </a:pPr>
              <a:t>‹#›</a:t>
            </a:fld>
            <a:endParaRPr lang="en-US" altLang="en-US"/>
          </a:p>
        </p:txBody>
      </p:sp>
    </p:spTree>
    <p:extLst>
      <p:ext uri="{BB962C8B-B14F-4D97-AF65-F5344CB8AC3E}">
        <p14:creationId xmlns:p14="http://schemas.microsoft.com/office/powerpoint/2010/main" val="2819692557"/>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4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46"/>
          <p:cNvSpPr>
            <a:spLocks noGrp="1" noChangeArrowheads="1"/>
          </p:cNvSpPr>
          <p:nvPr>
            <p:ph type="sldNum" sz="quarter" idx="12"/>
          </p:nvPr>
        </p:nvSpPr>
        <p:spPr>
          <a:ln/>
        </p:spPr>
        <p:txBody>
          <a:bodyPr/>
          <a:lstStyle>
            <a:lvl1pPr>
              <a:defRPr/>
            </a:lvl1pPr>
          </a:lstStyle>
          <a:p>
            <a:pPr>
              <a:defRPr/>
            </a:pPr>
            <a:fld id="{AF287DBA-0323-4EF4-ADD9-40B5D80E93AF}" type="slidenum">
              <a:rPr lang="en-US" altLang="en-US"/>
              <a:pPr>
                <a:defRPr/>
              </a:pPr>
              <a:t>‹#›</a:t>
            </a:fld>
            <a:endParaRPr lang="en-US" altLang="en-US"/>
          </a:p>
        </p:txBody>
      </p:sp>
    </p:spTree>
    <p:extLst>
      <p:ext uri="{BB962C8B-B14F-4D97-AF65-F5344CB8AC3E}">
        <p14:creationId xmlns:p14="http://schemas.microsoft.com/office/powerpoint/2010/main" val="3947567081"/>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4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46"/>
          <p:cNvSpPr>
            <a:spLocks noGrp="1" noChangeArrowheads="1"/>
          </p:cNvSpPr>
          <p:nvPr>
            <p:ph type="sldNum" sz="quarter" idx="12"/>
          </p:nvPr>
        </p:nvSpPr>
        <p:spPr>
          <a:ln/>
        </p:spPr>
        <p:txBody>
          <a:bodyPr/>
          <a:lstStyle>
            <a:lvl1pPr>
              <a:defRPr/>
            </a:lvl1pPr>
          </a:lstStyle>
          <a:p>
            <a:pPr>
              <a:defRPr/>
            </a:pPr>
            <a:fld id="{BE757CD6-E2DE-4094-A840-7A8AA32AF57D}" type="slidenum">
              <a:rPr lang="en-US" altLang="en-US"/>
              <a:pPr>
                <a:defRPr/>
              </a:pPr>
              <a:t>‹#›</a:t>
            </a:fld>
            <a:endParaRPr lang="en-US" altLang="en-US"/>
          </a:p>
        </p:txBody>
      </p:sp>
    </p:spTree>
    <p:extLst>
      <p:ext uri="{BB962C8B-B14F-4D97-AF65-F5344CB8AC3E}">
        <p14:creationId xmlns:p14="http://schemas.microsoft.com/office/powerpoint/2010/main" val="3743679865"/>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46"/>
          <p:cNvSpPr>
            <a:spLocks noGrp="1" noChangeArrowheads="1"/>
          </p:cNvSpPr>
          <p:nvPr>
            <p:ph type="sldNum" sz="quarter" idx="12"/>
          </p:nvPr>
        </p:nvSpPr>
        <p:spPr>
          <a:ln/>
        </p:spPr>
        <p:txBody>
          <a:bodyPr/>
          <a:lstStyle>
            <a:lvl1pPr>
              <a:defRPr/>
            </a:lvl1pPr>
          </a:lstStyle>
          <a:p>
            <a:pPr>
              <a:defRPr/>
            </a:pPr>
            <a:fld id="{63D97582-3918-497F-BA56-7FE671EECE68}" type="slidenum">
              <a:rPr lang="en-US" altLang="en-US"/>
              <a:pPr>
                <a:defRPr/>
              </a:pPr>
              <a:t>‹#›</a:t>
            </a:fld>
            <a:endParaRPr lang="en-US" altLang="en-US"/>
          </a:p>
        </p:txBody>
      </p:sp>
    </p:spTree>
    <p:extLst>
      <p:ext uri="{BB962C8B-B14F-4D97-AF65-F5344CB8AC3E}">
        <p14:creationId xmlns:p14="http://schemas.microsoft.com/office/powerpoint/2010/main" val="88792483"/>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46"/>
          <p:cNvSpPr>
            <a:spLocks noGrp="1" noChangeArrowheads="1"/>
          </p:cNvSpPr>
          <p:nvPr>
            <p:ph type="sldNum" sz="quarter" idx="12"/>
          </p:nvPr>
        </p:nvSpPr>
        <p:spPr>
          <a:ln/>
        </p:spPr>
        <p:txBody>
          <a:bodyPr/>
          <a:lstStyle>
            <a:lvl1pPr>
              <a:defRPr/>
            </a:lvl1pPr>
          </a:lstStyle>
          <a:p>
            <a:pPr>
              <a:defRPr/>
            </a:pPr>
            <a:fld id="{1E04360D-4815-452F-A299-0760265A22DE}" type="slidenum">
              <a:rPr lang="en-US" altLang="en-US"/>
              <a:pPr>
                <a:defRPr/>
              </a:pPr>
              <a:t>‹#›</a:t>
            </a:fld>
            <a:endParaRPr lang="en-US" altLang="en-US"/>
          </a:p>
        </p:txBody>
      </p:sp>
    </p:spTree>
    <p:extLst>
      <p:ext uri="{BB962C8B-B14F-4D97-AF65-F5344CB8AC3E}">
        <p14:creationId xmlns:p14="http://schemas.microsoft.com/office/powerpoint/2010/main" val="3824624827"/>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493571"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493572"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493573"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1035" name="Freeform 6"/>
            <p:cNvSpPr>
              <a:spLocks/>
            </p:cNvSpPr>
            <p:nvPr/>
          </p:nvSpPr>
          <p:spPr bwMode="hidden">
            <a:xfrm>
              <a:off x="4038" y="3577"/>
              <a:ext cx="1720" cy="65"/>
            </a:xfrm>
            <a:custGeom>
              <a:avLst/>
              <a:gdLst>
                <a:gd name="T0" fmla="*/ 1706 w 1722"/>
                <a:gd name="T1" fmla="*/ 58 h 66"/>
                <a:gd name="T2" fmla="*/ 1706 w 1722"/>
                <a:gd name="T3" fmla="*/ 52 h 66"/>
                <a:gd name="T4" fmla="*/ 0 w 1722"/>
                <a:gd name="T5" fmla="*/ 0 h 66"/>
                <a:gd name="T6" fmla="*/ 0 w 1722"/>
                <a:gd name="T7" fmla="*/ 40 h 66"/>
                <a:gd name="T8" fmla="*/ 1706 w 1722"/>
                <a:gd name="T9" fmla="*/ 58 h 66"/>
                <a:gd name="T10" fmla="*/ 1706 w 1722"/>
                <a:gd name="T11" fmla="*/ 58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3575"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US"/>
            </a:p>
          </p:txBody>
        </p:sp>
        <p:sp>
          <p:nvSpPr>
            <p:cNvPr id="1037" name="Freeform 8"/>
            <p:cNvSpPr>
              <a:spLocks/>
            </p:cNvSpPr>
            <p:nvPr/>
          </p:nvSpPr>
          <p:spPr bwMode="hidden">
            <a:xfrm>
              <a:off x="4784" y="3702"/>
              <a:ext cx="974" cy="101"/>
            </a:xfrm>
            <a:custGeom>
              <a:avLst/>
              <a:gdLst>
                <a:gd name="T0" fmla="*/ 967 w 975"/>
                <a:gd name="T1" fmla="*/ 48 h 101"/>
                <a:gd name="T2" fmla="*/ 967 w 975"/>
                <a:gd name="T3" fmla="*/ 0 h 101"/>
                <a:gd name="T4" fmla="*/ 0 w 975"/>
                <a:gd name="T5" fmla="*/ 24 h 101"/>
                <a:gd name="T6" fmla="*/ 0 w 975"/>
                <a:gd name="T7" fmla="*/ 101 h 101"/>
                <a:gd name="T8" fmla="*/ 967 w 975"/>
                <a:gd name="T9" fmla="*/ 48 h 101"/>
                <a:gd name="T10" fmla="*/ 967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8" name="Freeform 9"/>
            <p:cNvSpPr>
              <a:spLocks/>
            </p:cNvSpPr>
            <p:nvPr/>
          </p:nvSpPr>
          <p:spPr bwMode="hidden">
            <a:xfrm>
              <a:off x="3619" y="3815"/>
              <a:ext cx="2139" cy="198"/>
            </a:xfrm>
            <a:custGeom>
              <a:avLst/>
              <a:gdLst>
                <a:gd name="T0" fmla="*/ 2125 w 2141"/>
                <a:gd name="T1" fmla="*/ 0 h 198"/>
                <a:gd name="T2" fmla="*/ 0 w 2141"/>
                <a:gd name="T3" fmla="*/ 156 h 198"/>
                <a:gd name="T4" fmla="*/ 0 w 2141"/>
                <a:gd name="T5" fmla="*/ 198 h 198"/>
                <a:gd name="T6" fmla="*/ 2125 w 2141"/>
                <a:gd name="T7" fmla="*/ 0 h 198"/>
                <a:gd name="T8" fmla="*/ 212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3578"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1040" name="Freeform 11"/>
            <p:cNvSpPr>
              <a:spLocks/>
            </p:cNvSpPr>
            <p:nvPr/>
          </p:nvSpPr>
          <p:spPr bwMode="hidden">
            <a:xfrm>
              <a:off x="2097" y="4043"/>
              <a:ext cx="2514" cy="276"/>
            </a:xfrm>
            <a:custGeom>
              <a:avLst/>
              <a:gdLst>
                <a:gd name="T0" fmla="*/ 2158 w 2517"/>
                <a:gd name="T1" fmla="*/ 276 h 276"/>
                <a:gd name="T2" fmla="*/ 2493 w 2517"/>
                <a:gd name="T3" fmla="*/ 204 h 276"/>
                <a:gd name="T4" fmla="*/ 2236 w 2517"/>
                <a:gd name="T5" fmla="*/ 0 h 276"/>
                <a:gd name="T6" fmla="*/ 0 w 2517"/>
                <a:gd name="T7" fmla="*/ 276 h 276"/>
                <a:gd name="T8" fmla="*/ 2158 w 2517"/>
                <a:gd name="T9" fmla="*/ 276 h 276"/>
                <a:gd name="T10" fmla="*/ 2158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3580"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1042" name="Freeform 13"/>
            <p:cNvSpPr>
              <a:spLocks/>
            </p:cNvSpPr>
            <p:nvPr/>
          </p:nvSpPr>
          <p:spPr bwMode="hidden">
            <a:xfrm>
              <a:off x="5030" y="3151"/>
              <a:ext cx="728" cy="240"/>
            </a:xfrm>
            <a:custGeom>
              <a:avLst/>
              <a:gdLst>
                <a:gd name="T0" fmla="*/ 721 w 729"/>
                <a:gd name="T1" fmla="*/ 240 h 240"/>
                <a:gd name="T2" fmla="*/ 0 w 729"/>
                <a:gd name="T3" fmla="*/ 0 h 240"/>
                <a:gd name="T4" fmla="*/ 0 w 729"/>
                <a:gd name="T5" fmla="*/ 6 h 240"/>
                <a:gd name="T6" fmla="*/ 721 w 729"/>
                <a:gd name="T7" fmla="*/ 240 h 240"/>
                <a:gd name="T8" fmla="*/ 721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3582"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1044" name="Freeform 15"/>
            <p:cNvSpPr>
              <a:spLocks/>
            </p:cNvSpPr>
            <p:nvPr/>
          </p:nvSpPr>
          <p:spPr bwMode="hidden">
            <a:xfrm>
              <a:off x="5030" y="3049"/>
              <a:ext cx="728" cy="318"/>
            </a:xfrm>
            <a:custGeom>
              <a:avLst/>
              <a:gdLst>
                <a:gd name="T0" fmla="*/ 721 w 729"/>
                <a:gd name="T1" fmla="*/ 318 h 318"/>
                <a:gd name="T2" fmla="*/ 721 w 729"/>
                <a:gd name="T3" fmla="*/ 312 h 318"/>
                <a:gd name="T4" fmla="*/ 0 w 729"/>
                <a:gd name="T5" fmla="*/ 0 h 318"/>
                <a:gd name="T6" fmla="*/ 0 w 729"/>
                <a:gd name="T7" fmla="*/ 54 h 318"/>
                <a:gd name="T8" fmla="*/ 721 w 729"/>
                <a:gd name="T9" fmla="*/ 318 h 318"/>
                <a:gd name="T10" fmla="*/ 721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3584"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493585"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493586"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1048"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3588"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1050"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3590"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493591"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US"/>
            </a:p>
          </p:txBody>
        </p:sp>
        <p:sp>
          <p:nvSpPr>
            <p:cNvPr id="493592"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1054"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3594"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493595"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1057" name="Freeform 28"/>
            <p:cNvSpPr>
              <a:spLocks/>
            </p:cNvSpPr>
            <p:nvPr/>
          </p:nvSpPr>
          <p:spPr bwMode="hidden">
            <a:xfrm>
              <a:off x="5698" y="653"/>
              <a:ext cx="60" cy="311"/>
            </a:xfrm>
            <a:custGeom>
              <a:avLst/>
              <a:gdLst>
                <a:gd name="T0" fmla="*/ 0 w 60"/>
                <a:gd name="T1" fmla="*/ 144 h 312"/>
                <a:gd name="T2" fmla="*/ 60 w 60"/>
                <a:gd name="T3" fmla="*/ 304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3597"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1059"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3599"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493600"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493601"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493602"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493603"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493604"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493605"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493606"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grpSp>
          <p:nvGrpSpPr>
            <p:cNvPr id="1068" name="Group 39"/>
            <p:cNvGrpSpPr>
              <a:grpSpLocks/>
            </p:cNvGrpSpPr>
            <p:nvPr userDrawn="1"/>
          </p:nvGrpSpPr>
          <p:grpSpPr bwMode="auto">
            <a:xfrm>
              <a:off x="0" y="1632"/>
              <a:ext cx="5758" cy="1858"/>
              <a:chOff x="0" y="1632"/>
              <a:chExt cx="5758" cy="1858"/>
            </a:xfrm>
          </p:grpSpPr>
          <p:sp>
            <p:nvSpPr>
              <p:cNvPr id="493608"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493609"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grpSp>
      </p:grpSp>
      <p:sp>
        <p:nvSpPr>
          <p:cNvPr id="493610" name="Rectangle 42"/>
          <p:cNvSpPr>
            <a:spLocks noGrp="1" noChangeArrowheads="1"/>
          </p:cNvSpPr>
          <p:nvPr>
            <p:ph type="title"/>
          </p:nvPr>
        </p:nvSpPr>
        <p:spPr bwMode="auto">
          <a:xfrm>
            <a:off x="457200" y="277813"/>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493611" name="Rectangle 4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93612" name="Rectangle 4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pPr>
              <a:defRPr/>
            </a:pPr>
            <a:endParaRPr lang="en-US" altLang="en-US"/>
          </a:p>
        </p:txBody>
      </p:sp>
      <p:sp>
        <p:nvSpPr>
          <p:cNvPr id="493613" name="Rectangle 4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defRPr>
            </a:lvl1pPr>
          </a:lstStyle>
          <a:p>
            <a:pPr>
              <a:defRPr/>
            </a:pPr>
            <a:endParaRPr lang="en-US" altLang="en-US"/>
          </a:p>
        </p:txBody>
      </p:sp>
      <p:sp>
        <p:nvSpPr>
          <p:cNvPr id="493614" name="Rectangle 4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5A740978-CBEF-437B-8F89-AE27ECACFC62}" type="slidenum">
              <a:rPr lang="en-US" altLang="en-US"/>
              <a:pPr>
                <a:defRPr/>
              </a:pPr>
              <a:t>‹#›</a:t>
            </a:fld>
            <a:endParaRPr lang="en-US" altLang="en-US"/>
          </a:p>
        </p:txBody>
      </p:sp>
    </p:spTree>
  </p:cSld>
  <p:clrMap bg1="dk2" tx1="lt1" bg2="dk1" tx2="lt2" accent1="accent1" accent2="accent2" accent3="accent3" accent4="accent4" accent5="accent5" accent6="accent6" hlink="hlink" folHlink="folHlink"/>
  <p:sldLayoutIdLst>
    <p:sldLayoutId id="2147483765"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Lst>
  <p:transition spd="med">
    <p:pull/>
  </p:transition>
  <p:hf hdr="0" ftr="0" dt="0"/>
  <p:txStyles>
    <p:titleStyle>
      <a:lvl1pPr algn="ctr" rtl="0" eaLnBrk="1" fontAlgn="base" hangingPunct="1">
        <a:spcBef>
          <a:spcPct val="0"/>
        </a:spcBef>
        <a:spcAft>
          <a:spcPct val="0"/>
        </a:spcAft>
        <a:defRPr sz="4400" b="1" kern="1200">
          <a:solidFill>
            <a:srgbClr val="FFFF00"/>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b="1">
          <a:solidFill>
            <a:srgbClr val="FFFF00"/>
          </a:solidFill>
          <a:effectLst>
            <a:outerShdw blurRad="38100" dist="38100" dir="2700000" algn="tl">
              <a:srgbClr val="000000"/>
            </a:outerShdw>
          </a:effectLst>
          <a:latin typeface="Arial" panose="020B0604020202020204" pitchFamily="34" charset="0"/>
        </a:defRPr>
      </a:lvl2pPr>
      <a:lvl3pPr algn="ctr" rtl="0" eaLnBrk="1" fontAlgn="base" hangingPunct="1">
        <a:spcBef>
          <a:spcPct val="0"/>
        </a:spcBef>
        <a:spcAft>
          <a:spcPct val="0"/>
        </a:spcAft>
        <a:defRPr sz="4400" b="1">
          <a:solidFill>
            <a:srgbClr val="FFFF00"/>
          </a:solidFill>
          <a:effectLst>
            <a:outerShdw blurRad="38100" dist="38100" dir="2700000" algn="tl">
              <a:srgbClr val="000000"/>
            </a:outerShdw>
          </a:effectLst>
          <a:latin typeface="Arial" panose="020B0604020202020204" pitchFamily="34" charset="0"/>
        </a:defRPr>
      </a:lvl3pPr>
      <a:lvl4pPr algn="ctr" rtl="0" eaLnBrk="1" fontAlgn="base" hangingPunct="1">
        <a:spcBef>
          <a:spcPct val="0"/>
        </a:spcBef>
        <a:spcAft>
          <a:spcPct val="0"/>
        </a:spcAft>
        <a:defRPr sz="4400" b="1">
          <a:solidFill>
            <a:srgbClr val="FFFF00"/>
          </a:solidFill>
          <a:effectLst>
            <a:outerShdw blurRad="38100" dist="38100" dir="2700000" algn="tl">
              <a:srgbClr val="000000"/>
            </a:outerShdw>
          </a:effectLst>
          <a:latin typeface="Arial" panose="020B0604020202020204" pitchFamily="34" charset="0"/>
        </a:defRPr>
      </a:lvl4pPr>
      <a:lvl5pPr algn="ctr" rtl="0" eaLnBrk="1" fontAlgn="base" hangingPunct="1">
        <a:spcBef>
          <a:spcPct val="0"/>
        </a:spcBef>
        <a:spcAft>
          <a:spcPct val="0"/>
        </a:spcAft>
        <a:defRPr sz="4400" b="1">
          <a:solidFill>
            <a:srgbClr val="FFFF00"/>
          </a:solidFill>
          <a:effectLst>
            <a:outerShdw blurRad="38100" dist="38100" dir="2700000" algn="tl">
              <a:srgbClr val="000000"/>
            </a:outerShdw>
          </a:effectLst>
          <a:latin typeface="Arial" panose="020B0604020202020204" pitchFamily="34" charset="0"/>
        </a:defRPr>
      </a:lvl5pPr>
      <a:lvl6pPr marL="457200" algn="ctr" rtl="0" eaLnBrk="1" fontAlgn="base" hangingPunct="1">
        <a:spcBef>
          <a:spcPct val="0"/>
        </a:spcBef>
        <a:spcAft>
          <a:spcPct val="0"/>
        </a:spcAft>
        <a:defRPr sz="4400" b="1">
          <a:solidFill>
            <a:srgbClr val="FFFF00"/>
          </a:solidFill>
          <a:effectLst>
            <a:outerShdw blurRad="38100" dist="38100" dir="2700000" algn="tl">
              <a:srgbClr val="000000"/>
            </a:outerShdw>
          </a:effectLst>
          <a:latin typeface="Arial" panose="020B0604020202020204" pitchFamily="34" charset="0"/>
        </a:defRPr>
      </a:lvl6pPr>
      <a:lvl7pPr marL="914400" algn="ctr" rtl="0" eaLnBrk="1" fontAlgn="base" hangingPunct="1">
        <a:spcBef>
          <a:spcPct val="0"/>
        </a:spcBef>
        <a:spcAft>
          <a:spcPct val="0"/>
        </a:spcAft>
        <a:defRPr sz="4400" b="1">
          <a:solidFill>
            <a:srgbClr val="FFFF00"/>
          </a:solidFill>
          <a:effectLst>
            <a:outerShdw blurRad="38100" dist="38100" dir="2700000" algn="tl">
              <a:srgbClr val="000000"/>
            </a:outerShdw>
          </a:effectLst>
          <a:latin typeface="Arial" panose="020B0604020202020204" pitchFamily="34" charset="0"/>
        </a:defRPr>
      </a:lvl7pPr>
      <a:lvl8pPr marL="1371600" algn="ctr" rtl="0" eaLnBrk="1" fontAlgn="base" hangingPunct="1">
        <a:spcBef>
          <a:spcPct val="0"/>
        </a:spcBef>
        <a:spcAft>
          <a:spcPct val="0"/>
        </a:spcAft>
        <a:defRPr sz="4400" b="1">
          <a:solidFill>
            <a:srgbClr val="FFFF00"/>
          </a:solidFill>
          <a:effectLst>
            <a:outerShdw blurRad="38100" dist="38100" dir="2700000" algn="tl">
              <a:srgbClr val="000000"/>
            </a:outerShdw>
          </a:effectLst>
          <a:latin typeface="Arial" panose="020B0604020202020204" pitchFamily="34" charset="0"/>
        </a:defRPr>
      </a:lvl8pPr>
      <a:lvl9pPr marL="1828800" algn="ctr" rtl="0" eaLnBrk="1" fontAlgn="base" hangingPunct="1">
        <a:spcBef>
          <a:spcPct val="0"/>
        </a:spcBef>
        <a:spcAft>
          <a:spcPct val="0"/>
        </a:spcAft>
        <a:defRPr sz="4400" b="1">
          <a:solidFill>
            <a:srgbClr val="FFFF00"/>
          </a:solidFill>
          <a:effectLst>
            <a:outerShdw blurRad="38100" dist="38100" dir="2700000" algn="tl">
              <a:srgbClr val="000000"/>
            </a:outerShdw>
          </a:effectLst>
          <a:latin typeface="Arial" panose="020B0604020202020204" pitchFamily="34" charset="0"/>
        </a:defRPr>
      </a:lvl9pPr>
    </p:titleStyle>
    <p:bodyStyle>
      <a:lvl1pPr marL="342900" indent="-342900" algn="l" rtl="0" eaLnBrk="1" fontAlgn="base" hangingPunct="1">
        <a:spcBef>
          <a:spcPct val="20000"/>
        </a:spcBef>
        <a:spcAft>
          <a:spcPct val="0"/>
        </a:spcAft>
        <a:buClr>
          <a:schemeClr val="hlink"/>
        </a:buClr>
        <a:buSzPct val="90000"/>
        <a:buFont typeface="Wingdings" panose="05000000000000000000" pitchFamily="2" charset="2"/>
        <a:buBlip>
          <a:blip r:embed="rId14"/>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1" fontAlgn="base" hangingPunct="1">
        <a:spcBef>
          <a:spcPct val="20000"/>
        </a:spcBef>
        <a:spcAft>
          <a:spcPct val="0"/>
        </a:spcAft>
        <a:buClr>
          <a:schemeClr val="accent2"/>
        </a:buClr>
        <a:buSzPct val="90000"/>
        <a:buFont typeface="Wingdings" panose="05000000000000000000" pitchFamily="2" charset="2"/>
        <a:buBlip>
          <a:blip r:embed="rId15"/>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1" fontAlgn="base" hangingPunct="1">
        <a:spcBef>
          <a:spcPct val="20000"/>
        </a:spcBef>
        <a:spcAft>
          <a:spcPct val="0"/>
        </a:spcAft>
        <a:buClr>
          <a:schemeClr val="folHlink"/>
        </a:buClr>
        <a:buSzPct val="90000"/>
        <a:buFont typeface="Wingdings" panose="05000000000000000000" pitchFamily="2" charset="2"/>
        <a:buBlip>
          <a:blip r:embed="rId16"/>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hyperlink" Target="http://rds.yahoo.com/_ylt=A0WTefdB0_BIoTQBX0aJzbkF;_ylu=X3oDMTByNW0ybWJhBHBvcwM1OARzZWMDc3IEdnRpZANJMDg3XzEwOQ--/SIG=1ncredqe7/EXP=1223828673/**http:/images.search.yahoo.com/images/view?back=http://images.search.yahoo.com/search/images?p%3Dstatic%2Belectric%26ni%3D20%26ei%3DUTF-8%26fr%3Dfptb-mmj%26xargs%3D0%26pstart%3D1%26b%3D41&amp;w=500&amp;h=400&amp;imgurl=static.flickr.com/3179/2304676719_961b42714c.jpg&amp;rurl=http://www.flickr.com/photos/tonivanstraaten/2304676719/&amp;size=38.5kB&amp;name=2304676719_961b42714c.jpg&amp;p=static+electric&amp;type=JPG&amp;oid=29941ea8f106c08e&amp;fusr=TonivS&amp;tit=2304676719_961b42714c.jpg&amp;hurl=http://www.flickr.com/photos/tonivanstraaten/&amp;no=58&amp;tt=7,348&amp;sigr=11ohm1mnh&amp;sigi=11gie5kb7&amp;sigb=13fdg1fna&amp;sigh=11do2s3fr" TargetMode="Externa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hyperlink" Target="http://rds.yahoo.com/_ylt=A0WTefZP1_BIiG4AgXaJzbkF;_ylu=X3oDMTBydWtzazQ5BHBvcwMxOARzZWMDc3IEdnRpZANJMDg3XzEwOQ--/SIG=1ikfkgm9m/EXP=1223829711/**http:/images.search.yahoo.com/images/view?back=http://images.search.yahoo.com/search/images?p%3D%2Bprojection%2Broom%26fr%3Dfptb-mmj%26ei%3Dutf-8%26x%3Dwrt%26y%3DSearch&amp;w=700&amp;h=557&amp;imgurl=www.daveswarbirds.com/RMH/projection_room_projector_with_cover_closed.JPG&amp;rurl=http://www.daveswarbirds.com/RMH&amp;size=86.6kB&amp;name=projection_room_projector_with_cover_closed.JPG&amp;p=projection+room&amp;type=JPG&amp;oid=a080c0f69ce536e0&amp;no=18&amp;tt=16,904&amp;sigr=1104i697r&amp;sigi=129usmh13&amp;sigb=133rsi817"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VacantBldgs/Support%20Slides_Building%20Evaluation.ppt#-1,1,Slide 1"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VacantBldgs/Support%20Slides_Building%20Evaluation.ppt#-1,1,Slide 1" TargetMode="External"/><Relationship Id="rId7"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8.xml.rels><?xml version="1.0" encoding="UTF-8" standalone="yes"?>
<Relationships xmlns="http://schemas.openxmlformats.org/package/2006/relationships"><Relationship Id="rId3" Type="http://schemas.openxmlformats.org/officeDocument/2006/relationships/hyperlink" Target="http://rds.yahoo.com/_ylt=A0WTefWKTgJJ6SgBnKaJzbkF;_ylu=X3oDMTBqbDY1NzU0BHBvcwM5NQRzZWMDc3IEdnRpZAM-/SIG=1is66q5dn/EXP=1224974346/**http:/images.search.yahoo.com/images/view?back=http://images.search.yahoo.com/search/images?p%3Droof%2Baccess%26js%3D1%26ni%3D20%26ei%3Dutf-8%26fr%3Dfptb-mdp%26xargs%3D0%26pstart%3D1%26b%3D81&amp;w=552&amp;h=415&amp;imgurl=www.cargo-trailers.com/11_14_02/thru_roof_access2.jpg&amp;rurl=http://www.cargo-trailers.com/united/race_inside.html&amp;size=34.2kB&amp;name=thru_roof_access2.jpg&amp;p=roof+access&amp;type=JPG&amp;oid=7d17f371bcc07d9a&amp;no=95&amp;tt=21,675&amp;sigr=11l6f0n42&amp;sigi=11l5ne59g&amp;sigb=13g8nbquv" TargetMode="External"/><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7.jpeg"/><Relationship Id="rId7"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hyperlink" Target="StGregsIAP.pdf" TargetMode="External"/><Relationship Id="rId5" Type="http://schemas.openxmlformats.org/officeDocument/2006/relationships/image" Target="../media/image39.jpeg"/><Relationship Id="rId4" Type="http://schemas.openxmlformats.org/officeDocument/2006/relationships/image" Target="../media/image38.jpeg"/><Relationship Id="rId9" Type="http://schemas.openxmlformats.org/officeDocument/2006/relationships/image" Target="../media/image3.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3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9.gif"/><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51.jpeg"/><Relationship Id="rId4" Type="http://schemas.openxmlformats.org/officeDocument/2006/relationships/image" Target="../media/image50.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6"/>
          <p:cNvSpPr>
            <a:spLocks noGrp="1"/>
          </p:cNvSpPr>
          <p:nvPr>
            <p:ph type="sldNum" sz="quarter" idx="12"/>
          </p:nvPr>
        </p:nvSpPr>
        <p:spPr/>
        <p:txBody>
          <a:bodyPr/>
          <a:lstStyle/>
          <a:p>
            <a:pPr>
              <a:defRPr/>
            </a:pPr>
            <a:fld id="{524F82E8-4E60-4F3D-8D1D-7B1AF1E3B6AB}" type="slidenum">
              <a:rPr lang="en-US" altLang="en-US"/>
              <a:pPr>
                <a:defRPr/>
              </a:pPr>
              <a:t>1</a:t>
            </a:fld>
            <a:endParaRPr lang="en-US" altLang="en-US"/>
          </a:p>
        </p:txBody>
      </p:sp>
      <p:sp>
        <p:nvSpPr>
          <p:cNvPr id="536578" name="Rectangle 2"/>
          <p:cNvSpPr>
            <a:spLocks noGrp="1" noChangeArrowheads="1"/>
          </p:cNvSpPr>
          <p:nvPr>
            <p:ph type="title"/>
          </p:nvPr>
        </p:nvSpPr>
        <p:spPr/>
        <p:txBody>
          <a:bodyPr/>
          <a:lstStyle/>
          <a:p>
            <a:pPr eaLnBrk="1" hangingPunct="1">
              <a:defRPr/>
            </a:pPr>
            <a:r>
              <a:rPr lang="en-US" altLang="en-US" sz="4000" smtClean="0"/>
              <a:t>Fire Inspector Certification Program</a:t>
            </a:r>
          </a:p>
        </p:txBody>
      </p:sp>
      <p:sp>
        <p:nvSpPr>
          <p:cNvPr id="536579" name="Rectangle 3"/>
          <p:cNvSpPr>
            <a:spLocks noGrp="1" noChangeArrowheads="1"/>
          </p:cNvSpPr>
          <p:nvPr>
            <p:ph type="body" sz="half" idx="1"/>
          </p:nvPr>
        </p:nvSpPr>
        <p:spPr>
          <a:xfrm>
            <a:off x="609600" y="1600200"/>
            <a:ext cx="7848600" cy="2514600"/>
          </a:xfrm>
        </p:spPr>
        <p:txBody>
          <a:bodyPr/>
          <a:lstStyle/>
          <a:p>
            <a:pPr algn="ctr" eaLnBrk="1" hangingPunct="1">
              <a:buFont typeface="Wingdings" panose="05000000000000000000" pitchFamily="2" charset="2"/>
              <a:buNone/>
              <a:defRPr/>
            </a:pPr>
            <a:r>
              <a:rPr lang="en-US" altLang="en-US" sz="3600" b="1" smtClean="0">
                <a:solidFill>
                  <a:srgbClr val="FFFF00"/>
                </a:solidFill>
              </a:rPr>
              <a:t>New Jersey Uniform Fire Code Inspector training program</a:t>
            </a:r>
          </a:p>
        </p:txBody>
      </p:sp>
      <p:sp>
        <p:nvSpPr>
          <p:cNvPr id="536580" name="Text Box 4"/>
          <p:cNvSpPr txBox="1">
            <a:spLocks noChangeArrowheads="1"/>
          </p:cNvSpPr>
          <p:nvPr/>
        </p:nvSpPr>
        <p:spPr bwMode="auto">
          <a:xfrm>
            <a:off x="1219200" y="3200400"/>
            <a:ext cx="678180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defRPr/>
            </a:pPr>
            <a:r>
              <a:rPr lang="en-US" altLang="en-US" sz="2400" b="1" dirty="0">
                <a:effectLst>
                  <a:outerShdw blurRad="38100" dist="38100" dir="2700000" algn="tl">
                    <a:srgbClr val="000000"/>
                  </a:outerShdw>
                </a:effectLst>
              </a:rPr>
              <a:t>Module 8 General Precautions Against Fire </a:t>
            </a:r>
          </a:p>
          <a:p>
            <a:pPr algn="ctr" eaLnBrk="1" hangingPunct="1">
              <a:defRPr/>
            </a:pPr>
            <a:r>
              <a:rPr lang="en-US" altLang="en-US" sz="2400" b="1" dirty="0">
                <a:effectLst>
                  <a:outerShdw blurRad="38100" dist="38100" dir="2700000" algn="tl">
                    <a:srgbClr val="000000"/>
                  </a:outerShdw>
                </a:effectLst>
              </a:rPr>
              <a:t>Part 1</a:t>
            </a:r>
          </a:p>
        </p:txBody>
      </p:sp>
      <p:pic>
        <p:nvPicPr>
          <p:cNvPr id="536581" name="Picture 5" descr="tri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2313" y="4095750"/>
            <a:ext cx="2619375"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36582" name="Group 6"/>
          <p:cNvGrpSpPr>
            <a:grpSpLocks/>
          </p:cNvGrpSpPr>
          <p:nvPr/>
        </p:nvGrpSpPr>
        <p:grpSpPr bwMode="auto">
          <a:xfrm>
            <a:off x="3027363" y="4267200"/>
            <a:ext cx="2916237" cy="2590800"/>
            <a:chOff x="1902" y="2688"/>
            <a:chExt cx="1837" cy="1632"/>
          </a:xfrm>
        </p:grpSpPr>
        <p:grpSp>
          <p:nvGrpSpPr>
            <p:cNvPr id="5128" name="Group 7"/>
            <p:cNvGrpSpPr>
              <a:grpSpLocks/>
            </p:cNvGrpSpPr>
            <p:nvPr/>
          </p:nvGrpSpPr>
          <p:grpSpPr bwMode="auto">
            <a:xfrm>
              <a:off x="1902" y="2688"/>
              <a:ext cx="1680" cy="1632"/>
              <a:chOff x="3552" y="2592"/>
              <a:chExt cx="1680" cy="1632"/>
            </a:xfrm>
          </p:grpSpPr>
          <p:sp>
            <p:nvSpPr>
              <p:cNvPr id="5133" name="AutoShape 8"/>
              <p:cNvSpPr>
                <a:spLocks noChangeArrowheads="1"/>
              </p:cNvSpPr>
              <p:nvPr/>
            </p:nvSpPr>
            <p:spPr bwMode="auto">
              <a:xfrm rot="10800000">
                <a:off x="4080" y="3216"/>
                <a:ext cx="864" cy="768"/>
              </a:xfrm>
              <a:prstGeom prst="triangle">
                <a:avLst>
                  <a:gd name="adj" fmla="val 50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90000"/>
                  <a:buFont typeface="Wingdings" panose="05000000000000000000" pitchFamily="2" charset="2"/>
                  <a:buBlip>
                    <a:blip r:embed="rId4"/>
                  </a:buBlip>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lr>
                    <a:schemeClr val="accent2"/>
                  </a:buClr>
                  <a:buSzPct val="90000"/>
                  <a:buFont typeface="Wingdings" panose="05000000000000000000" pitchFamily="2" charset="2"/>
                  <a:buBlip>
                    <a:blip r:embed="rId5"/>
                  </a:buBlip>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9pPr>
              </a:lstStyle>
              <a:p>
                <a:pPr>
                  <a:spcBef>
                    <a:spcPct val="0"/>
                  </a:spcBef>
                  <a:buClrTx/>
                  <a:buSzTx/>
                  <a:buFontTx/>
                  <a:buNone/>
                </a:pPr>
                <a:endParaRPr lang="en-US" altLang="en-US" sz="1800"/>
              </a:p>
            </p:txBody>
          </p:sp>
          <p:sp>
            <p:nvSpPr>
              <p:cNvPr id="5134" name="AutoShape 9"/>
              <p:cNvSpPr>
                <a:spLocks noChangeArrowheads="1"/>
              </p:cNvSpPr>
              <p:nvPr/>
            </p:nvSpPr>
            <p:spPr bwMode="auto">
              <a:xfrm rot="-7155948">
                <a:off x="3504" y="3408"/>
                <a:ext cx="864" cy="768"/>
              </a:xfrm>
              <a:prstGeom prst="triangle">
                <a:avLst>
                  <a:gd name="adj" fmla="val 50000"/>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90000"/>
                  <a:buFont typeface="Wingdings" panose="05000000000000000000" pitchFamily="2" charset="2"/>
                  <a:buBlip>
                    <a:blip r:embed="rId4"/>
                  </a:buBlip>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lr>
                    <a:schemeClr val="accent2"/>
                  </a:buClr>
                  <a:buSzPct val="90000"/>
                  <a:buFont typeface="Wingdings" panose="05000000000000000000" pitchFamily="2" charset="2"/>
                  <a:buBlip>
                    <a:blip r:embed="rId5"/>
                  </a:buBlip>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9pPr>
              </a:lstStyle>
              <a:p>
                <a:pPr>
                  <a:spcBef>
                    <a:spcPct val="0"/>
                  </a:spcBef>
                  <a:buClrTx/>
                  <a:buSzTx/>
                  <a:buFontTx/>
                  <a:buNone/>
                </a:pPr>
                <a:endParaRPr lang="en-US" altLang="en-US" sz="1800"/>
              </a:p>
            </p:txBody>
          </p:sp>
          <p:sp>
            <p:nvSpPr>
              <p:cNvPr id="5135" name="AutoShape 10"/>
              <p:cNvSpPr>
                <a:spLocks noChangeArrowheads="1"/>
              </p:cNvSpPr>
              <p:nvPr/>
            </p:nvSpPr>
            <p:spPr bwMode="auto">
              <a:xfrm rot="-7227920">
                <a:off x="4416" y="3408"/>
                <a:ext cx="864" cy="768"/>
              </a:xfrm>
              <a:prstGeom prst="triangle">
                <a:avLst>
                  <a:gd name="adj" fmla="val 50000"/>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90000"/>
                  <a:buFont typeface="Wingdings" panose="05000000000000000000" pitchFamily="2" charset="2"/>
                  <a:buBlip>
                    <a:blip r:embed="rId4"/>
                  </a:buBlip>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lr>
                    <a:schemeClr val="accent2"/>
                  </a:buClr>
                  <a:buSzPct val="90000"/>
                  <a:buFont typeface="Wingdings" panose="05000000000000000000" pitchFamily="2" charset="2"/>
                  <a:buBlip>
                    <a:blip r:embed="rId5"/>
                  </a:buBlip>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9pPr>
              </a:lstStyle>
              <a:p>
                <a:pPr>
                  <a:spcBef>
                    <a:spcPct val="0"/>
                  </a:spcBef>
                  <a:buClrTx/>
                  <a:buSzTx/>
                  <a:buFontTx/>
                  <a:buNone/>
                </a:pPr>
                <a:endParaRPr lang="en-US" altLang="en-US" sz="1800"/>
              </a:p>
            </p:txBody>
          </p:sp>
          <p:sp>
            <p:nvSpPr>
              <p:cNvPr id="5136" name="AutoShape 11"/>
              <p:cNvSpPr>
                <a:spLocks noChangeArrowheads="1"/>
              </p:cNvSpPr>
              <p:nvPr/>
            </p:nvSpPr>
            <p:spPr bwMode="auto">
              <a:xfrm rot="-7155948">
                <a:off x="3984" y="2640"/>
                <a:ext cx="864" cy="768"/>
              </a:xfrm>
              <a:prstGeom prst="triangle">
                <a:avLst>
                  <a:gd name="adj"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90000"/>
                  <a:buFont typeface="Wingdings" panose="05000000000000000000" pitchFamily="2" charset="2"/>
                  <a:buBlip>
                    <a:blip r:embed="rId4"/>
                  </a:buBlip>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lr>
                    <a:schemeClr val="accent2"/>
                  </a:buClr>
                  <a:buSzPct val="90000"/>
                  <a:buFont typeface="Wingdings" panose="05000000000000000000" pitchFamily="2" charset="2"/>
                  <a:buBlip>
                    <a:blip r:embed="rId5"/>
                  </a:buBlip>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9pPr>
              </a:lstStyle>
              <a:p>
                <a:pPr>
                  <a:spcBef>
                    <a:spcPct val="0"/>
                  </a:spcBef>
                  <a:buClrTx/>
                  <a:buSzTx/>
                  <a:buFontTx/>
                  <a:buNone/>
                </a:pPr>
                <a:endParaRPr lang="en-US" altLang="en-US" sz="1800"/>
              </a:p>
            </p:txBody>
          </p:sp>
        </p:grpSp>
        <p:sp>
          <p:nvSpPr>
            <p:cNvPr id="5129" name="Text Box 12"/>
            <p:cNvSpPr txBox="1">
              <a:spLocks noChangeArrowheads="1"/>
            </p:cNvSpPr>
            <p:nvPr/>
          </p:nvSpPr>
          <p:spPr bwMode="auto">
            <a:xfrm>
              <a:off x="2508" y="3024"/>
              <a:ext cx="75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90000"/>
                <a:buFont typeface="Wingdings" panose="05000000000000000000" pitchFamily="2" charset="2"/>
                <a:buBlip>
                  <a:blip r:embed="rId4"/>
                </a:buBlip>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lr>
                  <a:schemeClr val="accent2"/>
                </a:buClr>
                <a:buSzPct val="90000"/>
                <a:buFont typeface="Wingdings" panose="05000000000000000000" pitchFamily="2" charset="2"/>
                <a:buBlip>
                  <a:blip r:embed="rId5"/>
                </a:buBlip>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1800">
                  <a:solidFill>
                    <a:srgbClr val="FFFF00"/>
                  </a:solidFill>
                </a:rPr>
                <a:t>Education</a:t>
              </a:r>
            </a:p>
          </p:txBody>
        </p:sp>
        <p:sp>
          <p:nvSpPr>
            <p:cNvPr id="5130" name="Text Box 13"/>
            <p:cNvSpPr txBox="1">
              <a:spLocks noChangeArrowheads="1"/>
            </p:cNvSpPr>
            <p:nvPr/>
          </p:nvSpPr>
          <p:spPr bwMode="auto">
            <a:xfrm>
              <a:off x="1990" y="3903"/>
              <a:ext cx="89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90000"/>
                <a:buFont typeface="Wingdings" panose="05000000000000000000" pitchFamily="2" charset="2"/>
                <a:buBlip>
                  <a:blip r:embed="rId4"/>
                </a:buBlip>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lr>
                  <a:schemeClr val="accent2"/>
                </a:buClr>
                <a:buSzPct val="90000"/>
                <a:buFont typeface="Wingdings" panose="05000000000000000000" pitchFamily="2" charset="2"/>
                <a:buBlip>
                  <a:blip r:embed="rId5"/>
                </a:buBlip>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1600" b="1">
                  <a:solidFill>
                    <a:schemeClr val="bg1"/>
                  </a:solidFill>
                </a:rPr>
                <a:t>Enforcement</a:t>
              </a:r>
            </a:p>
          </p:txBody>
        </p:sp>
        <p:sp>
          <p:nvSpPr>
            <p:cNvPr id="5131" name="Text Box 14"/>
            <p:cNvSpPr txBox="1">
              <a:spLocks noChangeArrowheads="1"/>
            </p:cNvSpPr>
            <p:nvPr/>
          </p:nvSpPr>
          <p:spPr bwMode="auto">
            <a:xfrm>
              <a:off x="2941" y="3888"/>
              <a:ext cx="79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90000"/>
                <a:buFont typeface="Wingdings" panose="05000000000000000000" pitchFamily="2" charset="2"/>
                <a:buBlip>
                  <a:blip r:embed="rId4"/>
                </a:buBlip>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lr>
                  <a:schemeClr val="accent2"/>
                </a:buClr>
                <a:buSzPct val="90000"/>
                <a:buFont typeface="Wingdings" panose="05000000000000000000" pitchFamily="2" charset="2"/>
                <a:buBlip>
                  <a:blip r:embed="rId5"/>
                </a:buBlip>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1600" b="1">
                  <a:solidFill>
                    <a:schemeClr val="bg1"/>
                  </a:solidFill>
                </a:rPr>
                <a:t>Experience</a:t>
              </a:r>
            </a:p>
          </p:txBody>
        </p:sp>
        <p:sp>
          <p:nvSpPr>
            <p:cNvPr id="5132" name="Text Box 15"/>
            <p:cNvSpPr txBox="1">
              <a:spLocks noChangeArrowheads="1"/>
            </p:cNvSpPr>
            <p:nvPr/>
          </p:nvSpPr>
          <p:spPr bwMode="auto">
            <a:xfrm>
              <a:off x="2467" y="3292"/>
              <a:ext cx="85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90000"/>
                <a:buFont typeface="Wingdings" panose="05000000000000000000" pitchFamily="2" charset="2"/>
                <a:buBlip>
                  <a:blip r:embed="rId4"/>
                </a:buBlip>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lr>
                  <a:schemeClr val="accent2"/>
                </a:buClr>
                <a:buSzPct val="90000"/>
                <a:buFont typeface="Wingdings" panose="05000000000000000000" pitchFamily="2" charset="2"/>
                <a:buBlip>
                  <a:blip r:embed="rId5"/>
                </a:buBlip>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1600" b="1">
                  <a:solidFill>
                    <a:schemeClr val="bg1"/>
                  </a:solidFill>
                </a:rPr>
                <a:t>Engineering</a:t>
              </a: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500"/>
                                  </p:stCondLst>
                                  <p:childTnLst>
                                    <p:set>
                                      <p:cBhvr>
                                        <p:cTn id="6" dur="1" fill="hold">
                                          <p:stCondLst>
                                            <p:cond delay="0"/>
                                          </p:stCondLst>
                                        </p:cTn>
                                        <p:tgtEl>
                                          <p:spTgt spid="536578"/>
                                        </p:tgtEl>
                                        <p:attrNameLst>
                                          <p:attrName>style.visibility</p:attrName>
                                        </p:attrNameLst>
                                      </p:cBhvr>
                                      <p:to>
                                        <p:strVal val="visible"/>
                                      </p:to>
                                    </p:set>
                                    <p:animEffect transition="in" filter="box(in)">
                                      <p:cBhvr>
                                        <p:cTn id="7" dur="5000"/>
                                        <p:tgtEl>
                                          <p:spTgt spid="536578"/>
                                        </p:tgtEl>
                                      </p:cBhvr>
                                    </p:animEffect>
                                  </p:childTnLst>
                                </p:cTn>
                              </p:par>
                            </p:childTnLst>
                          </p:cTn>
                        </p:par>
                        <p:par>
                          <p:cTn id="8" fill="hold" nodeType="afterGroup">
                            <p:stCondLst>
                              <p:cond delay="5500"/>
                            </p:stCondLst>
                            <p:childTnLst>
                              <p:par>
                                <p:cTn id="9" presetID="5" presetClass="entr" presetSubtype="10" fill="hold" nodeType="afterEffect">
                                  <p:stCondLst>
                                    <p:cond delay="0"/>
                                  </p:stCondLst>
                                  <p:childTnLst>
                                    <p:set>
                                      <p:cBhvr>
                                        <p:cTn id="10" dur="1" fill="hold">
                                          <p:stCondLst>
                                            <p:cond delay="0"/>
                                          </p:stCondLst>
                                        </p:cTn>
                                        <p:tgtEl>
                                          <p:spTgt spid="536579">
                                            <p:txEl>
                                              <p:pRg st="0" end="0"/>
                                            </p:txEl>
                                          </p:spTgt>
                                        </p:tgtEl>
                                        <p:attrNameLst>
                                          <p:attrName>style.visibility</p:attrName>
                                        </p:attrNameLst>
                                      </p:cBhvr>
                                      <p:to>
                                        <p:strVal val="visible"/>
                                      </p:to>
                                    </p:set>
                                    <p:animEffect transition="in" filter="checkerboard(across)">
                                      <p:cBhvr>
                                        <p:cTn id="11" dur="500"/>
                                        <p:tgtEl>
                                          <p:spTgt spid="536579">
                                            <p:txEl>
                                              <p:pRg st="0" end="0"/>
                                            </p:txEl>
                                          </p:spTgt>
                                        </p:tgtEl>
                                      </p:cBhvr>
                                    </p:animEffect>
                                  </p:childTnLst>
                                </p:cTn>
                              </p:par>
                            </p:childTnLst>
                          </p:cTn>
                        </p:par>
                        <p:par>
                          <p:cTn id="12" fill="hold" nodeType="afterGroup">
                            <p:stCondLst>
                              <p:cond delay="6000"/>
                            </p:stCondLst>
                            <p:childTnLst>
                              <p:par>
                                <p:cTn id="13" presetID="8" presetClass="entr" presetSubtype="16" fill="hold" grpId="0" nodeType="afterEffect">
                                  <p:stCondLst>
                                    <p:cond delay="0"/>
                                  </p:stCondLst>
                                  <p:childTnLst>
                                    <p:set>
                                      <p:cBhvr>
                                        <p:cTn id="14" dur="1" fill="hold">
                                          <p:stCondLst>
                                            <p:cond delay="0"/>
                                          </p:stCondLst>
                                        </p:cTn>
                                        <p:tgtEl>
                                          <p:spTgt spid="536580"/>
                                        </p:tgtEl>
                                        <p:attrNameLst>
                                          <p:attrName>style.visibility</p:attrName>
                                        </p:attrNameLst>
                                      </p:cBhvr>
                                      <p:to>
                                        <p:strVal val="visible"/>
                                      </p:to>
                                    </p:set>
                                    <p:animEffect transition="in" filter="diamond(in)">
                                      <p:cBhvr>
                                        <p:cTn id="15" dur="2000"/>
                                        <p:tgtEl>
                                          <p:spTgt spid="536580"/>
                                        </p:tgtEl>
                                      </p:cBhvr>
                                    </p:animEffect>
                                  </p:childTnLst>
                                </p:cTn>
                              </p:par>
                            </p:childTnLst>
                          </p:cTn>
                        </p:par>
                        <p:par>
                          <p:cTn id="16" fill="hold" nodeType="afterGroup">
                            <p:stCondLst>
                              <p:cond delay="8000"/>
                            </p:stCondLst>
                            <p:childTnLst>
                              <p:par>
                                <p:cTn id="17" presetID="4" presetClass="entr" presetSubtype="16" fill="hold" nodeType="afterEffect">
                                  <p:stCondLst>
                                    <p:cond delay="0"/>
                                  </p:stCondLst>
                                  <p:childTnLst>
                                    <p:set>
                                      <p:cBhvr>
                                        <p:cTn id="18" dur="1" fill="hold">
                                          <p:stCondLst>
                                            <p:cond delay="0"/>
                                          </p:stCondLst>
                                        </p:cTn>
                                        <p:tgtEl>
                                          <p:spTgt spid="536581"/>
                                        </p:tgtEl>
                                        <p:attrNameLst>
                                          <p:attrName>style.visibility</p:attrName>
                                        </p:attrNameLst>
                                      </p:cBhvr>
                                      <p:to>
                                        <p:strVal val="visible"/>
                                      </p:to>
                                    </p:set>
                                    <p:animEffect transition="in" filter="box(in)">
                                      <p:cBhvr>
                                        <p:cTn id="19" dur="500"/>
                                        <p:tgtEl>
                                          <p:spTgt spid="536581"/>
                                        </p:tgtEl>
                                      </p:cBhvr>
                                    </p:animEffect>
                                  </p:childTnLst>
                                </p:cTn>
                              </p:par>
                            </p:childTnLst>
                          </p:cTn>
                        </p:par>
                        <p:par>
                          <p:cTn id="20" fill="hold" nodeType="afterGroup">
                            <p:stCondLst>
                              <p:cond delay="8500"/>
                            </p:stCondLst>
                            <p:childTnLst>
                              <p:par>
                                <p:cTn id="21" presetID="21" presetClass="entr" presetSubtype="4" fill="hold" nodeType="afterEffect">
                                  <p:stCondLst>
                                    <p:cond delay="1000"/>
                                  </p:stCondLst>
                                  <p:childTnLst>
                                    <p:set>
                                      <p:cBhvr>
                                        <p:cTn id="22" dur="1" fill="hold">
                                          <p:stCondLst>
                                            <p:cond delay="0"/>
                                          </p:stCondLst>
                                        </p:cTn>
                                        <p:tgtEl>
                                          <p:spTgt spid="536582"/>
                                        </p:tgtEl>
                                        <p:attrNameLst>
                                          <p:attrName>style.visibility</p:attrName>
                                        </p:attrNameLst>
                                      </p:cBhvr>
                                      <p:to>
                                        <p:strVal val="visible"/>
                                      </p:to>
                                    </p:set>
                                    <p:animEffect transition="in" filter="wheel(4)">
                                      <p:cBhvr>
                                        <p:cTn id="23" dur="2000"/>
                                        <p:tgtEl>
                                          <p:spTgt spid="536582"/>
                                        </p:tgtEl>
                                      </p:cBhvr>
                                    </p:animEffect>
                                  </p:childTnLst>
                                </p:cTn>
                              </p:par>
                            </p:childTnLst>
                          </p:cTn>
                        </p:par>
                        <p:par>
                          <p:cTn id="24" fill="hold" nodeType="afterGroup">
                            <p:stCondLst>
                              <p:cond delay="11500"/>
                            </p:stCondLst>
                            <p:childTnLst>
                              <p:par>
                                <p:cTn id="25" presetID="5" presetClass="exit" presetSubtype="10" fill="hold" nodeType="afterEffect">
                                  <p:stCondLst>
                                    <p:cond delay="0"/>
                                  </p:stCondLst>
                                  <p:childTnLst>
                                    <p:animEffect transition="out" filter="checkerboard(across)">
                                      <p:cBhvr>
                                        <p:cTn id="26" dur="500"/>
                                        <p:tgtEl>
                                          <p:spTgt spid="536581"/>
                                        </p:tgtEl>
                                      </p:cBhvr>
                                    </p:animEffect>
                                    <p:set>
                                      <p:cBhvr>
                                        <p:cTn id="27" dur="1" fill="hold">
                                          <p:stCondLst>
                                            <p:cond delay="499"/>
                                          </p:stCondLst>
                                        </p:cTn>
                                        <p:tgtEl>
                                          <p:spTgt spid="53658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6578" grpId="0"/>
      <p:bldP spid="53658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2547E50B-A68E-4980-8F57-F874D7557D29}" type="slidenum">
              <a:rPr lang="en-US" altLang="en-US"/>
              <a:pPr>
                <a:defRPr/>
              </a:pPr>
              <a:t>10</a:t>
            </a:fld>
            <a:endParaRPr lang="en-US" altLang="en-US"/>
          </a:p>
        </p:txBody>
      </p:sp>
      <p:sp>
        <p:nvSpPr>
          <p:cNvPr id="499714" name="Rectangle 2"/>
          <p:cNvSpPr>
            <a:spLocks noGrp="1" noChangeArrowheads="1"/>
          </p:cNvSpPr>
          <p:nvPr>
            <p:ph type="title"/>
          </p:nvPr>
        </p:nvSpPr>
        <p:spPr/>
        <p:txBody>
          <a:bodyPr/>
          <a:lstStyle/>
          <a:p>
            <a:pPr eaLnBrk="1" hangingPunct="1">
              <a:defRPr/>
            </a:pPr>
            <a:r>
              <a:rPr lang="en-US" altLang="en-US" sz="4000" smtClean="0"/>
              <a:t>304 Combustible Waste Material</a:t>
            </a:r>
          </a:p>
        </p:txBody>
      </p:sp>
      <p:sp>
        <p:nvSpPr>
          <p:cNvPr id="499715" name="Rectangle 3"/>
          <p:cNvSpPr>
            <a:spLocks noGrp="1" noChangeArrowheads="1"/>
          </p:cNvSpPr>
          <p:nvPr>
            <p:ph type="body" idx="1"/>
          </p:nvPr>
        </p:nvSpPr>
        <p:spPr>
          <a:xfrm>
            <a:off x="457200" y="1600200"/>
            <a:ext cx="4800600" cy="4530725"/>
          </a:xfrm>
        </p:spPr>
        <p:txBody>
          <a:bodyPr/>
          <a:lstStyle/>
          <a:p>
            <a:pPr eaLnBrk="1" hangingPunct="1">
              <a:defRPr/>
            </a:pPr>
            <a:r>
              <a:rPr lang="en-US" altLang="en-US" dirty="0" smtClean="0"/>
              <a:t>Type</a:t>
            </a:r>
          </a:p>
          <a:p>
            <a:pPr eaLnBrk="1" hangingPunct="1">
              <a:defRPr/>
            </a:pPr>
            <a:r>
              <a:rPr lang="en-US" altLang="en-US" dirty="0" smtClean="0"/>
              <a:t>Location</a:t>
            </a:r>
          </a:p>
          <a:p>
            <a:pPr eaLnBrk="1" hangingPunct="1">
              <a:defRPr/>
            </a:pPr>
            <a:r>
              <a:rPr lang="en-US" altLang="en-US" dirty="0" smtClean="0"/>
              <a:t>Capacity</a:t>
            </a:r>
          </a:p>
          <a:p>
            <a:pPr eaLnBrk="1" hangingPunct="1">
              <a:defRPr/>
            </a:pPr>
            <a:r>
              <a:rPr lang="en-US" altLang="en-US" dirty="0" smtClean="0"/>
              <a:t>Exceptions</a:t>
            </a:r>
          </a:p>
        </p:txBody>
      </p:sp>
      <p:pic>
        <p:nvPicPr>
          <p:cNvPr id="31749" name="Picture 4" descr="waste pap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4000500"/>
            <a:ext cx="38100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5" descr="electronic-waste-in-guangdong"/>
          <p:cNvPicPr>
            <a:picLocks noChangeAspect="1" noChangeArrowheads="1"/>
          </p:cNvPicPr>
          <p:nvPr/>
        </p:nvPicPr>
        <p:blipFill>
          <a:blip r:embed="rId4">
            <a:extLst>
              <a:ext uri="{28A0092B-C50C-407E-A947-70E740481C1C}">
                <a14:useLocalDpi xmlns:a14="http://schemas.microsoft.com/office/drawing/2010/main" val="0"/>
              </a:ext>
            </a:extLst>
          </a:blip>
          <a:srcRect b="6824"/>
          <a:stretch>
            <a:fillRect/>
          </a:stretch>
        </p:blipFill>
        <p:spPr bwMode="auto">
          <a:xfrm>
            <a:off x="5334000" y="1447800"/>
            <a:ext cx="38100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C01ECF1F-2BE0-4B86-86C3-ABE325933FB0}" type="slidenum">
              <a:rPr lang="en-US" altLang="en-US"/>
              <a:pPr>
                <a:defRPr/>
              </a:pPr>
              <a:t>11</a:t>
            </a:fld>
            <a:endParaRPr lang="en-US" altLang="en-US"/>
          </a:p>
        </p:txBody>
      </p:sp>
      <p:sp>
        <p:nvSpPr>
          <p:cNvPr id="403458" name="Rectangle 2"/>
          <p:cNvSpPr>
            <a:spLocks noGrp="1" noChangeArrowheads="1"/>
          </p:cNvSpPr>
          <p:nvPr>
            <p:ph type="title"/>
          </p:nvPr>
        </p:nvSpPr>
        <p:spPr>
          <a:xfrm>
            <a:off x="762000" y="307975"/>
            <a:ext cx="7543800" cy="5334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mtClean="0"/>
              <a:t>305 Ignition Sources</a:t>
            </a:r>
          </a:p>
        </p:txBody>
      </p:sp>
      <p:pic>
        <p:nvPicPr>
          <p:cNvPr id="33796" name="Picture 4" descr="Firematc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990600"/>
            <a:ext cx="1941513"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Picture 5" descr="lightning_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990600"/>
            <a:ext cx="3886200" cy="291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8" name="Picture 6" descr="Go to fullsize image">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29238" y="4114800"/>
            <a:ext cx="3128962" cy="250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9" name="Picture 8" descr="Image Previe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000" y="3886200"/>
            <a:ext cx="3429000" cy="257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F747083C-45A2-4283-ABA2-D1BC22ECF2B6}" type="slidenum">
              <a:rPr lang="en-US" altLang="en-US"/>
              <a:pPr>
                <a:defRPr/>
              </a:pPr>
              <a:t>12</a:t>
            </a:fld>
            <a:endParaRPr lang="en-US" altLang="en-US"/>
          </a:p>
        </p:txBody>
      </p:sp>
      <p:sp>
        <p:nvSpPr>
          <p:cNvPr id="403458" name="Rectangle 2"/>
          <p:cNvSpPr>
            <a:spLocks noGrp="1" noChangeArrowheads="1"/>
          </p:cNvSpPr>
          <p:nvPr>
            <p:ph type="title"/>
          </p:nvPr>
        </p:nvSpPr>
        <p:spPr>
          <a:xfrm>
            <a:off x="762000" y="307975"/>
            <a:ext cx="7543800" cy="5334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mtClean="0"/>
              <a:t>305 Ignition Sources</a:t>
            </a:r>
          </a:p>
        </p:txBody>
      </p:sp>
      <p:pic>
        <p:nvPicPr>
          <p:cNvPr id="35844" name="Picture 4" descr="Firematc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990600"/>
            <a:ext cx="1941513"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124200" y="1905000"/>
            <a:ext cx="5181600" cy="1323975"/>
          </a:xfrm>
          <a:prstGeom prst="rect">
            <a:avLst/>
          </a:prstGeom>
          <a:noFill/>
        </p:spPr>
        <p:txBody>
          <a:bodyPr>
            <a:spAutoFit/>
          </a:bodyPr>
          <a:lstStyle/>
          <a:p>
            <a:pPr marL="285750" indent="-285750">
              <a:buFont typeface="Wingdings" panose="05000000000000000000" pitchFamily="2" charset="2"/>
              <a:buChar char="q"/>
              <a:defRPr/>
            </a:pPr>
            <a:r>
              <a:rPr lang="en-US" sz="2000" dirty="0">
                <a:latin typeface="+mn-lt"/>
              </a:rPr>
              <a:t>Clearance</a:t>
            </a:r>
          </a:p>
          <a:p>
            <a:pPr marL="285750" indent="-285750">
              <a:buFont typeface="Wingdings" panose="05000000000000000000" pitchFamily="2" charset="2"/>
              <a:buChar char="q"/>
              <a:defRPr/>
            </a:pPr>
            <a:r>
              <a:rPr lang="en-US" sz="2000" dirty="0">
                <a:latin typeface="+mn-lt"/>
              </a:rPr>
              <a:t>Proper disposal of hot ashes and Spontaneous ignition sources</a:t>
            </a:r>
          </a:p>
          <a:p>
            <a:pPr marL="285750" indent="-285750">
              <a:buFont typeface="Wingdings" panose="05000000000000000000" pitchFamily="2" charset="2"/>
              <a:buChar char="q"/>
              <a:defRPr/>
            </a:pPr>
            <a:r>
              <a:rPr lang="en-US" sz="2000" dirty="0">
                <a:latin typeface="+mn-lt"/>
              </a:rPr>
              <a:t>Deliberate or negligent burning unlawful</a:t>
            </a:r>
          </a:p>
        </p:txBody>
      </p:sp>
      <p:pic>
        <p:nvPicPr>
          <p:cNvPr id="35846" name="Picture 4" descr="Oily+Wastecan,+Lead-free,+6+Gallon+Capacity,+11-7_8_x15-7_8_.jpg"/>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53000" y="3514725"/>
            <a:ext cx="2921000" cy="292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22712030-A056-4095-857F-A3481A2EB529}" type="slidenum">
              <a:rPr lang="en-US" altLang="en-US"/>
              <a:pPr>
                <a:defRPr/>
              </a:pPr>
              <a:t>13</a:t>
            </a:fld>
            <a:endParaRPr lang="en-US" altLang="en-US"/>
          </a:p>
        </p:txBody>
      </p:sp>
      <p:sp>
        <p:nvSpPr>
          <p:cNvPr id="504834" name="Rectangle 2"/>
          <p:cNvSpPr>
            <a:spLocks noGrp="1" noChangeArrowheads="1"/>
          </p:cNvSpPr>
          <p:nvPr>
            <p:ph type="title"/>
          </p:nvPr>
        </p:nvSpPr>
        <p:spPr/>
        <p:txBody>
          <a:bodyPr/>
          <a:lstStyle/>
          <a:p>
            <a:pPr eaLnBrk="1" hangingPunct="1">
              <a:defRPr/>
            </a:pPr>
            <a:r>
              <a:rPr lang="en-US" altLang="en-US" sz="4000" smtClean="0"/>
              <a:t>306 Motion Picture Projection Rooms &amp; Film</a:t>
            </a:r>
          </a:p>
        </p:txBody>
      </p:sp>
      <p:sp>
        <p:nvSpPr>
          <p:cNvPr id="504835" name="Rectangle 3"/>
          <p:cNvSpPr>
            <a:spLocks noGrp="1" noChangeArrowheads="1"/>
          </p:cNvSpPr>
          <p:nvPr>
            <p:ph type="body" idx="1"/>
          </p:nvPr>
        </p:nvSpPr>
        <p:spPr>
          <a:xfrm>
            <a:off x="457200" y="1600200"/>
            <a:ext cx="4572000" cy="4530725"/>
          </a:xfrm>
        </p:spPr>
        <p:txBody>
          <a:bodyPr/>
          <a:lstStyle/>
          <a:p>
            <a:pPr eaLnBrk="1" hangingPunct="1">
              <a:defRPr/>
            </a:pPr>
            <a:r>
              <a:rPr lang="en-US" altLang="en-US" smtClean="0"/>
              <a:t>As per the UCC regulations at the time of construction or alteration.</a:t>
            </a:r>
          </a:p>
        </p:txBody>
      </p:sp>
      <p:pic>
        <p:nvPicPr>
          <p:cNvPr id="37893" name="Picture 5" descr="Go to fullsize imag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1676400"/>
            <a:ext cx="345757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pPr>
              <a:defRPr/>
            </a:pPr>
            <a:fld id="{915CC082-5443-442D-94B2-777478CAD12F}" type="slidenum">
              <a:rPr lang="en-US" altLang="en-US"/>
              <a:pPr>
                <a:defRPr/>
              </a:pPr>
              <a:t>14</a:t>
            </a:fld>
            <a:endParaRPr lang="en-US" altLang="en-US"/>
          </a:p>
        </p:txBody>
      </p:sp>
      <p:sp>
        <p:nvSpPr>
          <p:cNvPr id="429058" name="Rectangle 1026"/>
          <p:cNvSpPr>
            <a:spLocks noGrp="1" noChangeArrowheads="1"/>
          </p:cNvSpPr>
          <p:nvPr>
            <p:ph type="title"/>
          </p:nvPr>
        </p:nvSpPr>
        <p:spPr>
          <a:xfrm>
            <a:off x="762000" y="228600"/>
            <a:ext cx="7543800" cy="6096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mtClean="0"/>
              <a:t>307 Open burning</a:t>
            </a:r>
          </a:p>
        </p:txBody>
      </p:sp>
      <p:pic>
        <p:nvPicPr>
          <p:cNvPr id="39940" name="Picture 1028" descr="197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19388" y="976313"/>
            <a:ext cx="4441825" cy="557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pPr>
              <a:defRPr/>
            </a:pPr>
            <a:fld id="{27ACEC66-4F87-4488-9784-2A68E28B8F5F}" type="slidenum">
              <a:rPr lang="en-US" altLang="en-US"/>
              <a:pPr>
                <a:defRPr/>
              </a:pPr>
              <a:t>15</a:t>
            </a:fld>
            <a:endParaRPr lang="en-US" altLang="en-US"/>
          </a:p>
        </p:txBody>
      </p:sp>
      <p:sp>
        <p:nvSpPr>
          <p:cNvPr id="429058" name="Rectangle 1026"/>
          <p:cNvSpPr>
            <a:spLocks noGrp="1" noChangeArrowheads="1"/>
          </p:cNvSpPr>
          <p:nvPr>
            <p:ph type="title"/>
          </p:nvPr>
        </p:nvSpPr>
        <p:spPr>
          <a:xfrm>
            <a:off x="762000" y="228600"/>
            <a:ext cx="7543800" cy="6096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mtClean="0"/>
              <a:t>307 Open burning</a:t>
            </a:r>
          </a:p>
        </p:txBody>
      </p:sp>
      <p:sp>
        <p:nvSpPr>
          <p:cNvPr id="2" name="TextBox 1"/>
          <p:cNvSpPr txBox="1"/>
          <p:nvPr/>
        </p:nvSpPr>
        <p:spPr>
          <a:xfrm>
            <a:off x="1447800" y="1905000"/>
            <a:ext cx="6477000" cy="3046413"/>
          </a:xfrm>
          <a:prstGeom prst="rect">
            <a:avLst/>
          </a:prstGeom>
          <a:noFill/>
        </p:spPr>
        <p:txBody>
          <a:bodyPr>
            <a:spAutoFit/>
          </a:bodyPr>
          <a:lstStyle/>
          <a:p>
            <a:pPr marL="342900" indent="-342900">
              <a:buFont typeface="Arial" panose="020B0604020202020204" pitchFamily="34" charset="0"/>
              <a:buChar char="•"/>
              <a:defRPr/>
            </a:pPr>
            <a:r>
              <a:rPr lang="en-US" sz="2400" dirty="0">
                <a:latin typeface="+mn-lt"/>
              </a:rPr>
              <a:t>Section covers both prohibited and allowable open burning</a:t>
            </a:r>
          </a:p>
          <a:p>
            <a:pPr>
              <a:defRPr/>
            </a:pPr>
            <a:endParaRPr lang="en-US" sz="2400" dirty="0">
              <a:latin typeface="+mn-lt"/>
            </a:endParaRPr>
          </a:p>
          <a:p>
            <a:pPr marL="342900" indent="-342900">
              <a:buFont typeface="Arial" panose="020B0604020202020204" pitchFamily="34" charset="0"/>
              <a:buChar char="•"/>
              <a:defRPr/>
            </a:pPr>
            <a:r>
              <a:rPr lang="en-US" sz="2400" dirty="0">
                <a:latin typeface="+mn-lt"/>
              </a:rPr>
              <a:t>Special focus should be paid to Bonfires which has been a problem in New Jersey</a:t>
            </a:r>
          </a:p>
          <a:p>
            <a:pPr marL="342900" indent="-342900">
              <a:buFont typeface="Arial" panose="020B0604020202020204" pitchFamily="34" charset="0"/>
              <a:buChar char="•"/>
              <a:defRPr/>
            </a:pPr>
            <a:endParaRPr lang="en-US" sz="2400" dirty="0">
              <a:latin typeface="+mn-lt"/>
            </a:endParaRPr>
          </a:p>
          <a:p>
            <a:pPr marL="342900" indent="-342900">
              <a:buFont typeface="Arial" panose="020B0604020202020204" pitchFamily="34" charset="0"/>
              <a:buChar char="•"/>
              <a:defRPr/>
            </a:pPr>
            <a:r>
              <a:rPr lang="en-US" sz="2400" dirty="0">
                <a:latin typeface="+mn-lt"/>
              </a:rPr>
              <a:t>These always require a Type 1 permit and inspection prior to approval</a:t>
            </a:r>
          </a:p>
        </p:txBody>
      </p:sp>
    </p:spTree>
  </p:cSld>
  <p:clrMapOvr>
    <a:masterClrMapping/>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pPr>
              <a:defRPr/>
            </a:pPr>
            <a:fld id="{1686B830-5BAC-4662-8D79-82BC20E1F3B5}" type="slidenum">
              <a:rPr lang="en-US" altLang="en-US"/>
              <a:pPr>
                <a:defRPr/>
              </a:pPr>
              <a:t>16</a:t>
            </a:fld>
            <a:endParaRPr lang="en-US" altLang="en-US"/>
          </a:p>
        </p:txBody>
      </p:sp>
      <p:sp>
        <p:nvSpPr>
          <p:cNvPr id="505858" name="Rectangle 2"/>
          <p:cNvSpPr>
            <a:spLocks noGrp="1" noChangeArrowheads="1"/>
          </p:cNvSpPr>
          <p:nvPr>
            <p:ph type="title"/>
          </p:nvPr>
        </p:nvSpPr>
        <p:spPr/>
        <p:txBody>
          <a:bodyPr/>
          <a:lstStyle/>
          <a:p>
            <a:pPr eaLnBrk="1" hangingPunct="1">
              <a:defRPr/>
            </a:pPr>
            <a:r>
              <a:rPr lang="en-US" altLang="en-US" smtClean="0"/>
              <a:t>308 Open Flames</a:t>
            </a:r>
          </a:p>
        </p:txBody>
      </p:sp>
      <p:pic>
        <p:nvPicPr>
          <p:cNvPr id="44036" name="Picture 4" descr="BBQ"/>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14600" y="1828800"/>
            <a:ext cx="1765300" cy="137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7" name="Picture 5" descr="outdoor fireplace bmp"/>
          <p:cNvPicPr>
            <a:picLocks noChangeAspect="1" noChangeArrowheads="1"/>
          </p:cNvPicPr>
          <p:nvPr/>
        </p:nvPicPr>
        <p:blipFill>
          <a:blip r:embed="rId4">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4343400" y="1905000"/>
            <a:ext cx="1524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8" name="Picture 7" descr="Open flames! by kampaiyoubastar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81500" y="3686175"/>
            <a:ext cx="4762500" cy="317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9" name="Picture 9" descr="1g_position_manual_arc_welding_7018.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657600"/>
            <a:ext cx="4343400" cy="329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0" name="Picture 11" descr="Lotus-Candles by Kervincho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895350"/>
            <a:ext cx="2071688"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1" name="Picture 13" descr="Colourmaster_Colour_Changing_LED_Candle_Set_20cm_Spare_Candle_30_Hours_burning_time_b"/>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81800" y="1295400"/>
            <a:ext cx="23622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pPr>
              <a:defRPr/>
            </a:pPr>
            <a:fld id="{5FD4032B-B118-4AFA-AA03-008EF8861BF4}" type="slidenum">
              <a:rPr lang="en-US" altLang="en-US"/>
              <a:pPr>
                <a:defRPr/>
              </a:pPr>
              <a:t>17</a:t>
            </a:fld>
            <a:endParaRPr lang="en-US" altLang="en-US"/>
          </a:p>
        </p:txBody>
      </p:sp>
      <p:sp>
        <p:nvSpPr>
          <p:cNvPr id="505858" name="Rectangle 2"/>
          <p:cNvSpPr>
            <a:spLocks noGrp="1" noChangeArrowheads="1"/>
          </p:cNvSpPr>
          <p:nvPr>
            <p:ph type="title"/>
          </p:nvPr>
        </p:nvSpPr>
        <p:spPr/>
        <p:txBody>
          <a:bodyPr/>
          <a:lstStyle/>
          <a:p>
            <a:pPr eaLnBrk="1" hangingPunct="1">
              <a:defRPr/>
            </a:pPr>
            <a:r>
              <a:rPr lang="en-US" altLang="en-US" smtClean="0"/>
              <a:t>308 Open Flames</a:t>
            </a:r>
          </a:p>
        </p:txBody>
      </p:sp>
      <p:sp>
        <p:nvSpPr>
          <p:cNvPr id="3" name="TextBox 2"/>
          <p:cNvSpPr txBox="1"/>
          <p:nvPr/>
        </p:nvSpPr>
        <p:spPr>
          <a:xfrm>
            <a:off x="1905000" y="1676400"/>
            <a:ext cx="5943600" cy="3416300"/>
          </a:xfrm>
          <a:prstGeom prst="rect">
            <a:avLst/>
          </a:prstGeom>
          <a:noFill/>
        </p:spPr>
        <p:txBody>
          <a:bodyPr>
            <a:spAutoFit/>
          </a:bodyPr>
          <a:lstStyle/>
          <a:p>
            <a:pPr marL="342900" indent="-342900">
              <a:buFont typeface="Arial" panose="020B0604020202020204" pitchFamily="34" charset="0"/>
              <a:buChar char="•"/>
              <a:defRPr/>
            </a:pPr>
            <a:r>
              <a:rPr lang="en-US" sz="2400" dirty="0">
                <a:latin typeface="+mn-lt"/>
              </a:rPr>
              <a:t>Section provides guidance for a wide variety of open flame applications:</a:t>
            </a:r>
          </a:p>
          <a:p>
            <a:pPr marL="800100" lvl="1" indent="-342900">
              <a:buFont typeface="Arial" panose="020B0604020202020204" pitchFamily="34" charset="0"/>
              <a:buChar char="•"/>
              <a:defRPr/>
            </a:pPr>
            <a:r>
              <a:rPr lang="en-US" sz="2400" dirty="0">
                <a:latin typeface="+mn-lt"/>
              </a:rPr>
              <a:t>Use of Torches</a:t>
            </a:r>
          </a:p>
          <a:p>
            <a:pPr marL="800100" lvl="1" indent="-342900">
              <a:buFont typeface="Arial" panose="020B0604020202020204" pitchFamily="34" charset="0"/>
              <a:buChar char="•"/>
              <a:defRPr/>
            </a:pPr>
            <a:r>
              <a:rPr lang="en-US" sz="2400" dirty="0">
                <a:latin typeface="+mn-lt"/>
              </a:rPr>
              <a:t>Open flame cooking</a:t>
            </a:r>
          </a:p>
          <a:p>
            <a:pPr marL="800100" lvl="1" indent="-342900">
              <a:buFont typeface="Arial" panose="020B0604020202020204" pitchFamily="34" charset="0"/>
              <a:buChar char="•"/>
              <a:defRPr/>
            </a:pPr>
            <a:r>
              <a:rPr lang="en-US" sz="2400" dirty="0">
                <a:latin typeface="+mn-lt"/>
              </a:rPr>
              <a:t>Religious uses</a:t>
            </a:r>
          </a:p>
          <a:p>
            <a:pPr marL="800100" lvl="1" indent="-342900">
              <a:buFont typeface="Arial" panose="020B0604020202020204" pitchFamily="34" charset="0"/>
              <a:buChar char="•"/>
              <a:defRPr/>
            </a:pPr>
            <a:r>
              <a:rPr lang="en-US" sz="2400" dirty="0">
                <a:latin typeface="+mn-lt"/>
              </a:rPr>
              <a:t>Flaming food preparation </a:t>
            </a:r>
          </a:p>
          <a:p>
            <a:pPr marL="800100" lvl="1" indent="-342900">
              <a:buFont typeface="Arial" panose="020B0604020202020204" pitchFamily="34" charset="0"/>
              <a:buChar char="•"/>
              <a:defRPr/>
            </a:pPr>
            <a:r>
              <a:rPr lang="en-US" sz="2400" dirty="0">
                <a:latin typeface="+mn-lt"/>
              </a:rPr>
              <a:t>Sky lanterns</a:t>
            </a:r>
          </a:p>
          <a:p>
            <a:pPr marL="800100" lvl="1" indent="-342900">
              <a:buFont typeface="Arial" panose="020B0604020202020204" pitchFamily="34" charset="0"/>
              <a:buChar char="•"/>
              <a:defRPr/>
            </a:pPr>
            <a:r>
              <a:rPr lang="en-US" sz="2400" dirty="0">
                <a:latin typeface="+mn-lt"/>
              </a:rPr>
              <a:t>Group A uses</a:t>
            </a:r>
          </a:p>
          <a:p>
            <a:pPr>
              <a:defRPr/>
            </a:pPr>
            <a:endParaRPr lang="en-US" sz="2400" dirty="0">
              <a:latin typeface="+mn-lt"/>
            </a:endParaRPr>
          </a:p>
        </p:txBody>
      </p:sp>
    </p:spTree>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6E8A7B64-84CA-48EB-BD60-BB6093360FA0}" type="slidenum">
              <a:rPr lang="en-US" altLang="en-US"/>
              <a:pPr>
                <a:defRPr/>
              </a:pPr>
              <a:t>18</a:t>
            </a:fld>
            <a:endParaRPr lang="en-US" altLang="en-US"/>
          </a:p>
        </p:txBody>
      </p:sp>
      <p:sp>
        <p:nvSpPr>
          <p:cNvPr id="506882" name="Rectangle 2"/>
          <p:cNvSpPr>
            <a:spLocks noGrp="1" noChangeArrowheads="1"/>
          </p:cNvSpPr>
          <p:nvPr>
            <p:ph type="title"/>
          </p:nvPr>
        </p:nvSpPr>
        <p:spPr/>
        <p:txBody>
          <a:bodyPr/>
          <a:lstStyle/>
          <a:p>
            <a:pPr eaLnBrk="1" hangingPunct="1">
              <a:defRPr/>
            </a:pPr>
            <a:r>
              <a:rPr lang="en-US" altLang="en-US" sz="4000" smtClean="0"/>
              <a:t>309 Powered Industrial Trucks &amp; Equipment</a:t>
            </a:r>
          </a:p>
        </p:txBody>
      </p:sp>
      <p:sp>
        <p:nvSpPr>
          <p:cNvPr id="506883" name="Rectangle 3"/>
          <p:cNvSpPr>
            <a:spLocks noGrp="1" noChangeArrowheads="1"/>
          </p:cNvSpPr>
          <p:nvPr>
            <p:ph type="body" idx="1"/>
          </p:nvPr>
        </p:nvSpPr>
        <p:spPr/>
        <p:txBody>
          <a:bodyPr/>
          <a:lstStyle/>
          <a:p>
            <a:pPr eaLnBrk="1" hangingPunct="1">
              <a:defRPr/>
            </a:pPr>
            <a:endParaRPr lang="en-US" altLang="en-US" smtClean="0"/>
          </a:p>
        </p:txBody>
      </p:sp>
      <p:pic>
        <p:nvPicPr>
          <p:cNvPr id="48133" name="Picture 5" descr="Forklift Safety or N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600200"/>
            <a:ext cx="4484688" cy="450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4" name="Picture 7" descr="DSC0268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600200"/>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5" name="Picture 8" descr="GC25 Fork Lift Truc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3657600"/>
            <a:ext cx="3048000" cy="204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678120DA-3F0D-47E2-9A7C-C065B86F3594}" type="slidenum">
              <a:rPr lang="en-US" altLang="en-US"/>
              <a:pPr>
                <a:defRPr/>
              </a:pPr>
              <a:t>19</a:t>
            </a:fld>
            <a:endParaRPr lang="en-US" altLang="en-US"/>
          </a:p>
        </p:txBody>
      </p:sp>
      <p:sp>
        <p:nvSpPr>
          <p:cNvPr id="506882" name="Rectangle 2"/>
          <p:cNvSpPr>
            <a:spLocks noGrp="1" noChangeArrowheads="1"/>
          </p:cNvSpPr>
          <p:nvPr>
            <p:ph type="title"/>
          </p:nvPr>
        </p:nvSpPr>
        <p:spPr/>
        <p:txBody>
          <a:bodyPr/>
          <a:lstStyle/>
          <a:p>
            <a:pPr eaLnBrk="1" hangingPunct="1">
              <a:defRPr/>
            </a:pPr>
            <a:r>
              <a:rPr lang="en-US" altLang="en-US" sz="4000" dirty="0" smtClean="0"/>
              <a:t>309 Powered Industrial Trucks &amp; Equipment</a:t>
            </a:r>
          </a:p>
        </p:txBody>
      </p:sp>
      <p:sp>
        <p:nvSpPr>
          <p:cNvPr id="506883" name="Rectangle 3"/>
          <p:cNvSpPr>
            <a:spLocks noGrp="1" noChangeArrowheads="1"/>
          </p:cNvSpPr>
          <p:nvPr>
            <p:ph type="body" idx="1"/>
          </p:nvPr>
        </p:nvSpPr>
        <p:spPr/>
        <p:txBody>
          <a:bodyPr/>
          <a:lstStyle/>
          <a:p>
            <a:pPr eaLnBrk="1" hangingPunct="1">
              <a:defRPr/>
            </a:pPr>
            <a:endParaRPr lang="en-US" altLang="en-US" smtClean="0"/>
          </a:p>
        </p:txBody>
      </p:sp>
      <p:pic>
        <p:nvPicPr>
          <p:cNvPr id="50181" name="Picture 7" descr="DSC0268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00200"/>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2" name="Picture 8" descr="GC25 Fork Lift Truc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3657600"/>
            <a:ext cx="3048000" cy="204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419600" y="1981200"/>
            <a:ext cx="3657600" cy="2308225"/>
          </a:xfrm>
          <a:prstGeom prst="rect">
            <a:avLst/>
          </a:prstGeom>
          <a:noFill/>
        </p:spPr>
        <p:txBody>
          <a:bodyPr>
            <a:spAutoFit/>
          </a:bodyPr>
          <a:lstStyle/>
          <a:p>
            <a:pPr marL="342900" indent="-342900">
              <a:buFont typeface="Arial" panose="020B0604020202020204" pitchFamily="34" charset="0"/>
              <a:buChar char="•"/>
              <a:defRPr/>
            </a:pPr>
            <a:r>
              <a:rPr lang="en-US" sz="2400" dirty="0">
                <a:latin typeface="+mn-lt"/>
              </a:rPr>
              <a:t>Emphasis on hazards and control</a:t>
            </a:r>
          </a:p>
          <a:p>
            <a:pPr marL="800100" lvl="1" indent="-342900">
              <a:buFont typeface="Arial" panose="020B0604020202020204" pitchFamily="34" charset="0"/>
              <a:buChar char="•"/>
              <a:defRPr/>
            </a:pPr>
            <a:r>
              <a:rPr lang="en-US" sz="2400" dirty="0">
                <a:latin typeface="+mn-lt"/>
              </a:rPr>
              <a:t>Battery Charging</a:t>
            </a:r>
          </a:p>
          <a:p>
            <a:pPr marL="800100" lvl="1" indent="-342900">
              <a:buFont typeface="Arial" panose="020B0604020202020204" pitchFamily="34" charset="0"/>
              <a:buChar char="•"/>
              <a:defRPr/>
            </a:pPr>
            <a:r>
              <a:rPr lang="en-US" sz="2400" dirty="0">
                <a:latin typeface="+mn-lt"/>
              </a:rPr>
              <a:t>Fueling</a:t>
            </a:r>
          </a:p>
          <a:p>
            <a:pPr marL="800100" lvl="1" indent="-342900">
              <a:buFont typeface="Arial" panose="020B0604020202020204" pitchFamily="34" charset="0"/>
              <a:buChar char="•"/>
              <a:defRPr/>
            </a:pPr>
            <a:r>
              <a:rPr lang="en-US" sz="2400" dirty="0">
                <a:latin typeface="+mn-lt"/>
              </a:rPr>
              <a:t>Repairs</a:t>
            </a:r>
          </a:p>
          <a:p>
            <a:pPr>
              <a:defRPr/>
            </a:pPr>
            <a:r>
              <a:rPr lang="en-US" sz="2400" dirty="0">
                <a:latin typeface="+mn-lt"/>
              </a:rPr>
              <a:t>		</a:t>
            </a:r>
          </a:p>
        </p:txBody>
      </p:sp>
    </p:spTree>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3E13BE7F-CA8F-4A38-ACE9-4A50B574BDC0}" type="slidenum">
              <a:rPr lang="en-US" altLang="en-US"/>
              <a:pPr>
                <a:defRPr/>
              </a:pPr>
              <a:t>2</a:t>
            </a:fld>
            <a:endParaRPr lang="en-US" altLang="en-US"/>
          </a:p>
        </p:txBody>
      </p:sp>
      <p:sp>
        <p:nvSpPr>
          <p:cNvPr id="440322" name="Rectangle 2"/>
          <p:cNvSpPr>
            <a:spLocks noGrp="1" noChangeArrowheads="1"/>
          </p:cNvSpPr>
          <p:nvPr>
            <p:ph type="title"/>
          </p:nvPr>
        </p:nvSpPr>
        <p:spPr>
          <a:xfrm>
            <a:off x="762000" y="277813"/>
            <a:ext cx="7543800" cy="563562"/>
          </a:xfrm>
        </p:spPr>
        <p:txBody>
          <a:bodyPr/>
          <a:lstStyle/>
          <a:p>
            <a:pPr eaLnBrk="1" hangingPunct="1">
              <a:defRPr/>
            </a:pPr>
            <a:r>
              <a:rPr lang="en-US" altLang="en-US" smtClean="0"/>
              <a:t>Welcome</a:t>
            </a:r>
          </a:p>
        </p:txBody>
      </p:sp>
      <p:sp>
        <p:nvSpPr>
          <p:cNvPr id="440323" name="Rectangle 3"/>
          <p:cNvSpPr>
            <a:spLocks noGrp="1" noChangeArrowheads="1"/>
          </p:cNvSpPr>
          <p:nvPr>
            <p:ph type="body" idx="1"/>
          </p:nvPr>
        </p:nvSpPr>
        <p:spPr/>
        <p:txBody>
          <a:bodyPr/>
          <a:lstStyle/>
          <a:p>
            <a:pPr eaLnBrk="1" hangingPunct="1">
              <a:buFont typeface="Wingdings" panose="05000000000000000000" pitchFamily="2" charset="2"/>
              <a:buNone/>
              <a:defRPr/>
            </a:pPr>
            <a:r>
              <a:rPr lang="en-US" altLang="en-US" smtClean="0"/>
              <a:t>Instructor introduction</a:t>
            </a:r>
          </a:p>
          <a:p>
            <a:pPr lvl="4" eaLnBrk="1" hangingPunct="1">
              <a:defRPr/>
            </a:pPr>
            <a:endParaRPr lang="en-US" altLang="en-US" smtClean="0"/>
          </a:p>
          <a:p>
            <a:pPr eaLnBrk="1" hangingPunct="1">
              <a:defRPr/>
            </a:pPr>
            <a:r>
              <a:rPr lang="en-US" altLang="en-US" smtClean="0"/>
              <a:t>Before we get started</a:t>
            </a:r>
          </a:p>
          <a:p>
            <a:pPr lvl="1" eaLnBrk="1" hangingPunct="1">
              <a:defRPr/>
            </a:pPr>
            <a:r>
              <a:rPr lang="en-US" altLang="en-US" smtClean="0"/>
              <a:t>Has everyone signed in? </a:t>
            </a:r>
          </a:p>
          <a:p>
            <a:pPr lvl="1" eaLnBrk="1" hangingPunct="1">
              <a:defRPr/>
            </a:pPr>
            <a:r>
              <a:rPr lang="en-US" altLang="en-US" smtClean="0"/>
              <a:t>Anyone have any questions?</a:t>
            </a:r>
          </a:p>
        </p:txBody>
      </p:sp>
    </p:spTree>
  </p:cSld>
  <p:clrMapOvr>
    <a:masterClrMapping/>
  </p:clrMapOvr>
  <p:transition spd="med">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27CA83DA-C61C-4414-BEEB-24742C6D3550}" type="slidenum">
              <a:rPr lang="en-US" altLang="en-US"/>
              <a:pPr>
                <a:defRPr/>
              </a:pPr>
              <a:t>20</a:t>
            </a:fld>
            <a:endParaRPr lang="en-US" altLang="en-US"/>
          </a:p>
        </p:txBody>
      </p:sp>
      <p:sp>
        <p:nvSpPr>
          <p:cNvPr id="507906" name="Rectangle 2"/>
          <p:cNvSpPr>
            <a:spLocks noGrp="1" noChangeArrowheads="1"/>
          </p:cNvSpPr>
          <p:nvPr>
            <p:ph type="title"/>
          </p:nvPr>
        </p:nvSpPr>
        <p:spPr/>
        <p:txBody>
          <a:bodyPr/>
          <a:lstStyle/>
          <a:p>
            <a:pPr eaLnBrk="1" hangingPunct="1">
              <a:defRPr/>
            </a:pPr>
            <a:r>
              <a:rPr lang="en-US" altLang="en-US" smtClean="0"/>
              <a:t>310 Smoking</a:t>
            </a:r>
          </a:p>
        </p:txBody>
      </p:sp>
      <p:sp>
        <p:nvSpPr>
          <p:cNvPr id="507907" name="Rectangle 3"/>
          <p:cNvSpPr>
            <a:spLocks noGrp="1" noChangeArrowheads="1"/>
          </p:cNvSpPr>
          <p:nvPr>
            <p:ph type="body" idx="1"/>
          </p:nvPr>
        </p:nvSpPr>
        <p:spPr/>
        <p:txBody>
          <a:bodyPr/>
          <a:lstStyle/>
          <a:p>
            <a:pPr eaLnBrk="1" hangingPunct="1">
              <a:defRPr/>
            </a:pPr>
            <a:endParaRPr lang="en-US" altLang="en-US" smtClean="0"/>
          </a:p>
        </p:txBody>
      </p:sp>
      <p:pic>
        <p:nvPicPr>
          <p:cNvPr id="52229" name="Picture 4" descr="smok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28800"/>
            <a:ext cx="4287838"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0" name="Picture 6" descr="Smoking Zone by Mweelrea IR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4290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BC2A5F9D-CB26-46F5-B3F1-1BC7BDCE45D1}" type="slidenum">
              <a:rPr lang="en-US" altLang="en-US"/>
              <a:pPr>
                <a:defRPr/>
              </a:pPr>
              <a:t>21</a:t>
            </a:fld>
            <a:endParaRPr lang="en-US" altLang="en-US"/>
          </a:p>
        </p:txBody>
      </p:sp>
      <p:sp>
        <p:nvSpPr>
          <p:cNvPr id="423938" name="Rectangle 2"/>
          <p:cNvSpPr>
            <a:spLocks noGrp="1" noChangeArrowheads="1"/>
          </p:cNvSpPr>
          <p:nvPr>
            <p:ph type="title"/>
          </p:nvPr>
        </p:nvSpPr>
        <p:spPr>
          <a:xfrm>
            <a:off x="762000" y="228600"/>
            <a:ext cx="7543800" cy="6096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z="3600" dirty="0" smtClean="0"/>
              <a:t>311 Vacant Premises</a:t>
            </a:r>
          </a:p>
        </p:txBody>
      </p:sp>
      <p:pic>
        <p:nvPicPr>
          <p:cNvPr id="54276" name="Picture 4" descr="VacantFarmDowJones-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914400"/>
            <a:ext cx="7543800" cy="498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7" name="AutoShape 5">
            <a:hlinkClick r:id="rId4" action="ppaction://hlinkpres?slideindex=1&amp;slidetitle=Slide 1" highlightClick="1"/>
          </p:cNvPr>
          <p:cNvSpPr>
            <a:spLocks noChangeArrowheads="1"/>
          </p:cNvSpPr>
          <p:nvPr/>
        </p:nvSpPr>
        <p:spPr bwMode="auto">
          <a:xfrm>
            <a:off x="4267200" y="6172200"/>
            <a:ext cx="609600" cy="533400"/>
          </a:xfrm>
          <a:prstGeom prst="actionButtonDocument">
            <a:avLst/>
          </a:prstGeom>
          <a:solidFill>
            <a:schemeClr val="accent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90000"/>
              <a:buFont typeface="Wingdings" panose="05000000000000000000" pitchFamily="2" charset="2"/>
              <a:buBlip>
                <a:blip r:embed="rId5"/>
              </a:buBlip>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lr>
                <a:schemeClr val="accent2"/>
              </a:buClr>
              <a:buSzPct val="90000"/>
              <a:buFont typeface="Wingdings" panose="05000000000000000000" pitchFamily="2" charset="2"/>
              <a:buBlip>
                <a:blip r:embed="rId6"/>
              </a:buBlip>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chemeClr val="folHlink"/>
              </a:buClr>
              <a:buSzPct val="90000"/>
              <a:buFont typeface="Wingdings" panose="05000000000000000000" pitchFamily="2" charset="2"/>
              <a:buBlip>
                <a:blip r:embed="rId7"/>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90000"/>
              <a:buFont typeface="Wingdings" panose="05000000000000000000" pitchFamily="2" charset="2"/>
              <a:buBlip>
                <a:blip r:embed="rId7"/>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90000"/>
              <a:buFont typeface="Wingdings" panose="05000000000000000000" pitchFamily="2" charset="2"/>
              <a:buBlip>
                <a:blip r:embed="rId7"/>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90000"/>
              <a:buFont typeface="Wingdings" panose="05000000000000000000" pitchFamily="2" charset="2"/>
              <a:buBlip>
                <a:blip r:embed="rId7"/>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90000"/>
              <a:buFont typeface="Wingdings" panose="05000000000000000000" pitchFamily="2" charset="2"/>
              <a:buBlip>
                <a:blip r:embed="rId7"/>
              </a:buBlip>
              <a:defRPr sz="2000">
                <a:solidFill>
                  <a:schemeClr val="tx1"/>
                </a:solidFill>
                <a:latin typeface="Arial" panose="020B0604020202020204" pitchFamily="34" charset="0"/>
              </a:defRPr>
            </a:lvl9pPr>
          </a:lstStyle>
          <a:p>
            <a:pPr>
              <a:spcBef>
                <a:spcPct val="0"/>
              </a:spcBef>
              <a:buClrTx/>
              <a:buSzTx/>
              <a:buFontTx/>
              <a:buNone/>
            </a:pPr>
            <a:endParaRPr lang="en-US" altLang="en-US" sz="1800"/>
          </a:p>
        </p:txBody>
      </p:sp>
    </p:spTree>
  </p:cSld>
  <p:clrMapOvr>
    <a:masterClrMapping/>
  </p:clrMapOvr>
  <p:transition spd="med">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300C4A06-06B9-457D-AE3E-A3EF96925105}" type="slidenum">
              <a:rPr lang="en-US" altLang="en-US"/>
              <a:pPr>
                <a:defRPr/>
              </a:pPr>
              <a:t>22</a:t>
            </a:fld>
            <a:endParaRPr lang="en-US" altLang="en-US"/>
          </a:p>
        </p:txBody>
      </p:sp>
      <p:sp>
        <p:nvSpPr>
          <p:cNvPr id="423938" name="Rectangle 2"/>
          <p:cNvSpPr>
            <a:spLocks noGrp="1" noChangeArrowheads="1"/>
          </p:cNvSpPr>
          <p:nvPr>
            <p:ph type="title"/>
          </p:nvPr>
        </p:nvSpPr>
        <p:spPr>
          <a:xfrm>
            <a:off x="762000" y="228600"/>
            <a:ext cx="7543800" cy="6096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z="3600" dirty="0" smtClean="0"/>
              <a:t>311 Vacant Premises</a:t>
            </a:r>
          </a:p>
        </p:txBody>
      </p:sp>
      <p:sp>
        <p:nvSpPr>
          <p:cNvPr id="56324" name="AutoShape 5">
            <a:hlinkClick r:id="rId3" action="ppaction://hlinkpres?slideindex=1&amp;slidetitle=Slide 1" highlightClick="1"/>
          </p:cNvPr>
          <p:cNvSpPr>
            <a:spLocks noChangeArrowheads="1"/>
          </p:cNvSpPr>
          <p:nvPr/>
        </p:nvSpPr>
        <p:spPr bwMode="auto">
          <a:xfrm>
            <a:off x="4267200" y="6172200"/>
            <a:ext cx="609600" cy="533400"/>
          </a:xfrm>
          <a:prstGeom prst="actionButtonDocument">
            <a:avLst/>
          </a:prstGeom>
          <a:solidFill>
            <a:schemeClr val="accent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90000"/>
              <a:buFont typeface="Wingdings" panose="05000000000000000000" pitchFamily="2" charset="2"/>
              <a:buBlip>
                <a:blip r:embed="rId4"/>
              </a:buBlip>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lr>
                <a:schemeClr val="accent2"/>
              </a:buClr>
              <a:buSzPct val="90000"/>
              <a:buFont typeface="Wingdings" panose="05000000000000000000" pitchFamily="2" charset="2"/>
              <a:buBlip>
                <a:blip r:embed="rId5"/>
              </a:buBlip>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90000"/>
              <a:buFont typeface="Wingdings" panose="05000000000000000000" pitchFamily="2" charset="2"/>
              <a:buBlip>
                <a:blip r:embed="rId6"/>
              </a:buBlip>
              <a:defRPr sz="2000">
                <a:solidFill>
                  <a:schemeClr val="tx1"/>
                </a:solidFill>
                <a:latin typeface="Arial" panose="020B0604020202020204" pitchFamily="34" charset="0"/>
              </a:defRPr>
            </a:lvl9pPr>
          </a:lstStyle>
          <a:p>
            <a:pPr>
              <a:spcBef>
                <a:spcPct val="0"/>
              </a:spcBef>
              <a:buClrTx/>
              <a:buSzTx/>
              <a:buFontTx/>
              <a:buNone/>
            </a:pPr>
            <a:endParaRPr lang="en-US" altLang="en-US" sz="1800"/>
          </a:p>
        </p:txBody>
      </p:sp>
      <p:sp>
        <p:nvSpPr>
          <p:cNvPr id="2" name="TextBox 1"/>
          <p:cNvSpPr txBox="1"/>
          <p:nvPr/>
        </p:nvSpPr>
        <p:spPr>
          <a:xfrm>
            <a:off x="990600" y="1447800"/>
            <a:ext cx="7162800" cy="2308225"/>
          </a:xfrm>
          <a:prstGeom prst="rect">
            <a:avLst/>
          </a:prstGeom>
          <a:noFill/>
        </p:spPr>
        <p:txBody>
          <a:bodyPr>
            <a:spAutoFit/>
          </a:bodyPr>
          <a:lstStyle/>
          <a:p>
            <a:pPr marL="342900" indent="-342900">
              <a:buFont typeface="Arial" panose="020B0604020202020204" pitchFamily="34" charset="0"/>
              <a:buChar char="•"/>
              <a:defRPr/>
            </a:pPr>
            <a:r>
              <a:rPr lang="en-US" sz="2400" dirty="0">
                <a:latin typeface="+mn-lt"/>
              </a:rPr>
              <a:t>This section covers all vacant spaces</a:t>
            </a:r>
          </a:p>
          <a:p>
            <a:pPr marL="342900" indent="-342900">
              <a:buFont typeface="Arial" panose="020B0604020202020204" pitchFamily="34" charset="0"/>
              <a:buChar char="•"/>
              <a:defRPr/>
            </a:pPr>
            <a:r>
              <a:rPr lang="en-US" sz="2400" dirty="0">
                <a:latin typeface="+mn-lt"/>
              </a:rPr>
              <a:t>Provides for firefighter safety initiatives through </a:t>
            </a:r>
          </a:p>
          <a:p>
            <a:pPr marL="800100" lvl="1" indent="-342900">
              <a:buFont typeface="Arial" panose="020B0604020202020204" pitchFamily="34" charset="0"/>
              <a:buChar char="•"/>
              <a:defRPr/>
            </a:pPr>
            <a:r>
              <a:rPr lang="en-US" sz="2400" dirty="0">
                <a:latin typeface="+mn-lt"/>
              </a:rPr>
              <a:t>Placarding</a:t>
            </a:r>
          </a:p>
          <a:p>
            <a:pPr marL="800100" lvl="1" indent="-342900">
              <a:buFont typeface="Arial" panose="020B0604020202020204" pitchFamily="34" charset="0"/>
              <a:buChar char="•"/>
              <a:defRPr/>
            </a:pPr>
            <a:r>
              <a:rPr lang="en-US" sz="2400" dirty="0">
                <a:latin typeface="+mn-lt"/>
              </a:rPr>
              <a:t>Safeguarding vacant spaces</a:t>
            </a:r>
          </a:p>
          <a:p>
            <a:pPr marL="800100" lvl="1" indent="-342900">
              <a:buFont typeface="Arial" panose="020B0604020202020204" pitchFamily="34" charset="0"/>
              <a:buChar char="•"/>
              <a:defRPr/>
            </a:pPr>
            <a:r>
              <a:rPr lang="en-US" sz="2400" dirty="0">
                <a:latin typeface="+mn-lt"/>
              </a:rPr>
              <a:t>Eliminating ignition sources</a:t>
            </a:r>
          </a:p>
          <a:p>
            <a:pPr marL="800100" lvl="1" indent="-342900">
              <a:buFont typeface="Arial" panose="020B0604020202020204" pitchFamily="34" charset="0"/>
              <a:buChar char="•"/>
              <a:defRPr/>
            </a:pPr>
            <a:r>
              <a:rPr lang="en-US" sz="2400" dirty="0">
                <a:latin typeface="+mn-lt"/>
              </a:rPr>
              <a:t>Removal of hazardous materials</a:t>
            </a:r>
          </a:p>
        </p:txBody>
      </p:sp>
      <p:pic>
        <p:nvPicPr>
          <p:cNvPr id="56326"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3200" y="3890963"/>
            <a:ext cx="3810000" cy="285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pPr>
              <a:defRPr/>
            </a:pPr>
            <a:fld id="{FC33B2A2-EBB1-4505-9899-B87CF83BC8FA}" type="slidenum">
              <a:rPr lang="en-US" altLang="en-US"/>
              <a:pPr>
                <a:defRPr/>
              </a:pPr>
              <a:t>23</a:t>
            </a:fld>
            <a:endParaRPr lang="en-US" altLang="en-US"/>
          </a:p>
        </p:txBody>
      </p:sp>
      <p:sp>
        <p:nvSpPr>
          <p:cNvPr id="509954" name="Rectangle 2"/>
          <p:cNvSpPr>
            <a:spLocks noGrp="1" noChangeArrowheads="1"/>
          </p:cNvSpPr>
          <p:nvPr>
            <p:ph type="title"/>
          </p:nvPr>
        </p:nvSpPr>
        <p:spPr/>
        <p:txBody>
          <a:bodyPr/>
          <a:lstStyle/>
          <a:p>
            <a:pPr eaLnBrk="1" hangingPunct="1">
              <a:defRPr/>
            </a:pPr>
            <a:r>
              <a:rPr lang="en-US" altLang="en-US" smtClean="0"/>
              <a:t>312 Vehicle Impact Protection</a:t>
            </a:r>
          </a:p>
        </p:txBody>
      </p:sp>
      <p:sp>
        <p:nvSpPr>
          <p:cNvPr id="509955" name="Rectangle 3"/>
          <p:cNvSpPr>
            <a:spLocks noGrp="1" noChangeArrowheads="1"/>
          </p:cNvSpPr>
          <p:nvPr>
            <p:ph type="body" idx="1"/>
          </p:nvPr>
        </p:nvSpPr>
        <p:spPr/>
        <p:txBody>
          <a:bodyPr/>
          <a:lstStyle/>
          <a:p>
            <a:pPr eaLnBrk="1" hangingPunct="1">
              <a:defRPr/>
            </a:pPr>
            <a:endParaRPr lang="en-US" altLang="en-US" dirty="0" smtClean="0"/>
          </a:p>
        </p:txBody>
      </p:sp>
      <p:pic>
        <p:nvPicPr>
          <p:cNvPr id="58373" name="Picture 6" descr="PICT00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3800" y="1905000"/>
            <a:ext cx="48768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pPr>
              <a:defRPr/>
            </a:pPr>
            <a:fld id="{B08CE044-5554-47C8-AEE8-3E4875B08C28}" type="slidenum">
              <a:rPr lang="en-US" altLang="en-US"/>
              <a:pPr>
                <a:defRPr/>
              </a:pPr>
              <a:t>24</a:t>
            </a:fld>
            <a:endParaRPr lang="en-US" altLang="en-US"/>
          </a:p>
        </p:txBody>
      </p:sp>
      <p:sp>
        <p:nvSpPr>
          <p:cNvPr id="509954" name="Rectangle 2"/>
          <p:cNvSpPr>
            <a:spLocks noGrp="1" noChangeArrowheads="1"/>
          </p:cNvSpPr>
          <p:nvPr>
            <p:ph type="title"/>
          </p:nvPr>
        </p:nvSpPr>
        <p:spPr/>
        <p:txBody>
          <a:bodyPr/>
          <a:lstStyle/>
          <a:p>
            <a:pPr eaLnBrk="1" hangingPunct="1">
              <a:defRPr/>
            </a:pPr>
            <a:r>
              <a:rPr lang="en-US" altLang="en-US" smtClean="0"/>
              <a:t>312 Vehicle Impact Protection</a:t>
            </a:r>
          </a:p>
        </p:txBody>
      </p:sp>
      <p:sp>
        <p:nvSpPr>
          <p:cNvPr id="509955" name="Rectangle 3"/>
          <p:cNvSpPr>
            <a:spLocks noGrp="1" noChangeArrowheads="1"/>
          </p:cNvSpPr>
          <p:nvPr>
            <p:ph type="body" idx="1"/>
          </p:nvPr>
        </p:nvSpPr>
        <p:spPr>
          <a:xfrm>
            <a:off x="304800" y="1600200"/>
            <a:ext cx="4191000" cy="4530725"/>
          </a:xfrm>
        </p:spPr>
        <p:txBody>
          <a:bodyPr/>
          <a:lstStyle/>
          <a:p>
            <a:pPr eaLnBrk="1" hangingPunct="1">
              <a:defRPr/>
            </a:pPr>
            <a:r>
              <a:rPr lang="en-US" altLang="en-US" sz="2800" dirty="0" smtClean="0"/>
              <a:t>Technical specifications – 4 inch or 6 inch bollards listed</a:t>
            </a:r>
          </a:p>
          <a:p>
            <a:pPr eaLnBrk="1" hangingPunct="1">
              <a:defRPr/>
            </a:pPr>
            <a:r>
              <a:rPr lang="en-US" altLang="en-US" sz="2800" dirty="0" smtClean="0"/>
              <a:t>Fire Official responsible for the installation</a:t>
            </a:r>
          </a:p>
          <a:p>
            <a:pPr eaLnBrk="1" hangingPunct="1">
              <a:defRPr/>
            </a:pPr>
            <a:r>
              <a:rPr lang="en-US" altLang="en-US" sz="2800" dirty="0" smtClean="0"/>
              <a:t>This section referred to in other IFC chapters</a:t>
            </a:r>
          </a:p>
          <a:p>
            <a:pPr marL="0" indent="0" eaLnBrk="1" hangingPunct="1">
              <a:buFont typeface="Wingdings" panose="05000000000000000000" pitchFamily="2" charset="2"/>
              <a:buNone/>
              <a:defRPr/>
            </a:pPr>
            <a:endParaRPr lang="en-US" altLang="en-US" dirty="0" smtClean="0"/>
          </a:p>
        </p:txBody>
      </p:sp>
      <p:pic>
        <p:nvPicPr>
          <p:cNvPr id="60421" name="Picture 6" descr="2014-07-02 11.59.5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1943100"/>
            <a:ext cx="4191000"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EC38201B-4CB5-46BC-8100-DF722DF0E0DF}" type="slidenum">
              <a:rPr lang="en-US" altLang="en-US"/>
              <a:pPr>
                <a:defRPr/>
              </a:pPr>
              <a:t>25</a:t>
            </a:fld>
            <a:endParaRPr lang="en-US" altLang="en-US"/>
          </a:p>
        </p:txBody>
      </p:sp>
      <p:sp>
        <p:nvSpPr>
          <p:cNvPr id="510978" name="Rectangle 2"/>
          <p:cNvSpPr>
            <a:spLocks noGrp="1" noChangeArrowheads="1"/>
          </p:cNvSpPr>
          <p:nvPr>
            <p:ph type="title"/>
          </p:nvPr>
        </p:nvSpPr>
        <p:spPr/>
        <p:txBody>
          <a:bodyPr/>
          <a:lstStyle/>
          <a:p>
            <a:pPr eaLnBrk="1" hangingPunct="1">
              <a:defRPr/>
            </a:pPr>
            <a:r>
              <a:rPr lang="en-US" altLang="en-US" smtClean="0"/>
              <a:t>313 Fueled Equipment</a:t>
            </a:r>
          </a:p>
        </p:txBody>
      </p:sp>
      <p:sp>
        <p:nvSpPr>
          <p:cNvPr id="510979" name="Rectangle 3"/>
          <p:cNvSpPr>
            <a:spLocks noGrp="1" noChangeArrowheads="1"/>
          </p:cNvSpPr>
          <p:nvPr>
            <p:ph type="body" idx="1"/>
          </p:nvPr>
        </p:nvSpPr>
        <p:spPr>
          <a:xfrm>
            <a:off x="457200" y="1600200"/>
            <a:ext cx="4114800" cy="4530725"/>
          </a:xfrm>
        </p:spPr>
        <p:txBody>
          <a:bodyPr/>
          <a:lstStyle/>
          <a:p>
            <a:pPr eaLnBrk="1" hangingPunct="1">
              <a:defRPr/>
            </a:pPr>
            <a:r>
              <a:rPr lang="en-US" altLang="en-US" dirty="0" smtClean="0"/>
              <a:t>Lawn care , mopeds, motorcycles, cars portable equipment, cooking </a:t>
            </a:r>
            <a:r>
              <a:rPr lang="en-US" altLang="en-US" dirty="0" err="1" smtClean="0"/>
              <a:t>etc</a:t>
            </a:r>
            <a:r>
              <a:rPr lang="en-US" altLang="en-US" dirty="0" smtClean="0"/>
              <a:t> restricted interior use and storage.</a:t>
            </a:r>
          </a:p>
        </p:txBody>
      </p:sp>
      <p:pic>
        <p:nvPicPr>
          <p:cNvPr id="62469" name="Picture 5" descr="Refueling the command vehicle by GeneSalass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311275"/>
            <a:ext cx="4191000"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0" name="Picture 7" descr="fuel_head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8788" y="4702175"/>
            <a:ext cx="4568825"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7BB76DE5-0CBC-4591-A104-E17B92FC869B}" type="slidenum">
              <a:rPr lang="en-US" altLang="en-US"/>
              <a:pPr>
                <a:defRPr/>
              </a:pPr>
              <a:t>26</a:t>
            </a:fld>
            <a:endParaRPr lang="en-US" altLang="en-US"/>
          </a:p>
        </p:txBody>
      </p:sp>
      <p:sp>
        <p:nvSpPr>
          <p:cNvPr id="512002" name="Rectangle 2"/>
          <p:cNvSpPr>
            <a:spLocks noGrp="1" noChangeArrowheads="1"/>
          </p:cNvSpPr>
          <p:nvPr>
            <p:ph type="title"/>
          </p:nvPr>
        </p:nvSpPr>
        <p:spPr/>
        <p:txBody>
          <a:bodyPr/>
          <a:lstStyle/>
          <a:p>
            <a:pPr eaLnBrk="1" hangingPunct="1">
              <a:defRPr/>
            </a:pPr>
            <a:r>
              <a:rPr lang="en-US" altLang="en-US" smtClean="0"/>
              <a:t>314 Indoor Displays</a:t>
            </a:r>
          </a:p>
        </p:txBody>
      </p:sp>
      <p:sp>
        <p:nvSpPr>
          <p:cNvPr id="512003" name="Rectangle 3"/>
          <p:cNvSpPr>
            <a:spLocks noGrp="1" noChangeArrowheads="1"/>
          </p:cNvSpPr>
          <p:nvPr>
            <p:ph type="body" idx="1"/>
          </p:nvPr>
        </p:nvSpPr>
        <p:spPr>
          <a:xfrm>
            <a:off x="457200" y="1600200"/>
            <a:ext cx="4114800" cy="4530725"/>
          </a:xfrm>
        </p:spPr>
        <p:txBody>
          <a:bodyPr/>
          <a:lstStyle/>
          <a:p>
            <a:pPr eaLnBrk="1" hangingPunct="1">
              <a:defRPr/>
            </a:pPr>
            <a:r>
              <a:rPr lang="en-US" altLang="en-US" dirty="0" smtClean="0"/>
              <a:t>Displays must not interfere with means of egress</a:t>
            </a:r>
          </a:p>
          <a:p>
            <a:pPr eaLnBrk="1" hangingPunct="1">
              <a:defRPr/>
            </a:pPr>
            <a:r>
              <a:rPr lang="en-US" altLang="en-US" dirty="0" smtClean="0"/>
              <a:t>Combustible Good restrictions</a:t>
            </a:r>
          </a:p>
          <a:p>
            <a:pPr eaLnBrk="1" hangingPunct="1">
              <a:defRPr/>
            </a:pPr>
            <a:r>
              <a:rPr lang="en-US" altLang="en-US" dirty="0" smtClean="0"/>
              <a:t>Vehicles on display </a:t>
            </a:r>
            <a:r>
              <a:rPr lang="en-US" altLang="en-US" sz="2800" dirty="0" smtClean="0"/>
              <a:t>(car shows)</a:t>
            </a:r>
          </a:p>
        </p:txBody>
      </p:sp>
      <p:pic>
        <p:nvPicPr>
          <p:cNvPr id="64517" name="Picture 8" descr="3,Indoor-Market,PICT2848_1009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371600"/>
            <a:ext cx="4267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8" name="Picture 9" descr="marke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4572000"/>
            <a:ext cx="3352800" cy="222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D0E1CA3C-1758-4F68-8EB6-7D540DBC0308}" type="slidenum">
              <a:rPr lang="en-US" altLang="en-US"/>
              <a:pPr>
                <a:defRPr/>
              </a:pPr>
              <a:t>27</a:t>
            </a:fld>
            <a:endParaRPr lang="en-US" altLang="en-US"/>
          </a:p>
        </p:txBody>
      </p:sp>
      <p:sp>
        <p:nvSpPr>
          <p:cNvPr id="513026" name="Rectangle 2"/>
          <p:cNvSpPr>
            <a:spLocks noGrp="1" noChangeArrowheads="1"/>
          </p:cNvSpPr>
          <p:nvPr>
            <p:ph type="title"/>
          </p:nvPr>
        </p:nvSpPr>
        <p:spPr/>
        <p:txBody>
          <a:bodyPr/>
          <a:lstStyle/>
          <a:p>
            <a:pPr eaLnBrk="1" hangingPunct="1">
              <a:defRPr/>
            </a:pPr>
            <a:r>
              <a:rPr lang="en-US" altLang="en-US" sz="4000" smtClean="0"/>
              <a:t>315 Misc Combustible Material Storage</a:t>
            </a:r>
          </a:p>
        </p:txBody>
      </p:sp>
      <p:sp>
        <p:nvSpPr>
          <p:cNvPr id="513027" name="Rectangle 3"/>
          <p:cNvSpPr>
            <a:spLocks noGrp="1" noChangeArrowheads="1"/>
          </p:cNvSpPr>
          <p:nvPr>
            <p:ph type="body" idx="1"/>
          </p:nvPr>
        </p:nvSpPr>
        <p:spPr>
          <a:xfrm>
            <a:off x="457200" y="1600200"/>
            <a:ext cx="3886200" cy="4530725"/>
          </a:xfrm>
        </p:spPr>
        <p:txBody>
          <a:bodyPr/>
          <a:lstStyle/>
          <a:p>
            <a:pPr eaLnBrk="1" hangingPunct="1">
              <a:defRPr/>
            </a:pPr>
            <a:r>
              <a:rPr lang="en-US" altLang="en-US" dirty="0" smtClean="0"/>
              <a:t>Approved areas </a:t>
            </a:r>
          </a:p>
          <a:p>
            <a:pPr eaLnBrk="1" hangingPunct="1">
              <a:defRPr/>
            </a:pPr>
            <a:r>
              <a:rPr lang="en-US" altLang="en-US" dirty="0" smtClean="0"/>
              <a:t>Clearances</a:t>
            </a:r>
          </a:p>
          <a:p>
            <a:pPr eaLnBrk="1" hangingPunct="1">
              <a:defRPr/>
            </a:pPr>
            <a:r>
              <a:rPr lang="en-US" altLang="en-US" dirty="0" smtClean="0"/>
              <a:t>Egress</a:t>
            </a:r>
          </a:p>
          <a:p>
            <a:pPr eaLnBrk="1" hangingPunct="1">
              <a:defRPr/>
            </a:pPr>
            <a:r>
              <a:rPr lang="en-US" altLang="en-US" dirty="0" smtClean="0"/>
              <a:t>Inside and Outside</a:t>
            </a:r>
          </a:p>
          <a:p>
            <a:pPr eaLnBrk="1" hangingPunct="1">
              <a:defRPr/>
            </a:pPr>
            <a:r>
              <a:rPr lang="en-US" altLang="en-US" dirty="0" smtClean="0"/>
              <a:t>Height limits</a:t>
            </a:r>
          </a:p>
          <a:p>
            <a:pPr eaLnBrk="1" hangingPunct="1">
              <a:defRPr/>
            </a:pPr>
            <a:r>
              <a:rPr lang="en-US" altLang="en-US" dirty="0"/>
              <a:t>L</a:t>
            </a:r>
            <a:r>
              <a:rPr lang="en-US" altLang="en-US" dirty="0" smtClean="0"/>
              <a:t>ocations</a:t>
            </a:r>
          </a:p>
        </p:txBody>
      </p:sp>
      <p:pic>
        <p:nvPicPr>
          <p:cNvPr id="66565" name="Picture 10" descr="2866942896_3e5b4f77f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3028950"/>
            <a:ext cx="4445000" cy="333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6" name="Picture 11" descr="space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7238" y="3424238"/>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defRPr/>
            </a:pPr>
            <a:fld id="{3A9BB5A3-FF2A-48D1-92E8-E576DBB875D2}" type="slidenum">
              <a:rPr lang="en-US" altLang="en-US"/>
              <a:pPr>
                <a:defRPr/>
              </a:pPr>
              <a:t>28</a:t>
            </a:fld>
            <a:endParaRPr lang="en-US" altLang="en-US"/>
          </a:p>
        </p:txBody>
      </p:sp>
      <p:sp>
        <p:nvSpPr>
          <p:cNvPr id="33795" name="Rectangle 2"/>
          <p:cNvSpPr>
            <a:spLocks noGrp="1" noChangeArrowheads="1"/>
          </p:cNvSpPr>
          <p:nvPr>
            <p:ph type="title" idx="4294967295"/>
          </p:nvPr>
        </p:nvSpPr>
        <p:spPr/>
        <p:txBody>
          <a:bodyPr/>
          <a:lstStyle/>
          <a:p>
            <a:pPr eaLnBrk="1" hangingPunct="1">
              <a:defRPr/>
            </a:pPr>
            <a:r>
              <a:rPr lang="en-US" altLang="en-US" sz="4000" dirty="0"/>
              <a:t>316 Hazards to Fire Fighters</a:t>
            </a:r>
            <a:endParaRPr lang="en-US" altLang="en-US" sz="2400" dirty="0"/>
          </a:p>
        </p:txBody>
      </p:sp>
      <p:sp>
        <p:nvSpPr>
          <p:cNvPr id="33796" name="Rectangle 3"/>
          <p:cNvSpPr>
            <a:spLocks noGrp="1" noChangeArrowheads="1"/>
          </p:cNvSpPr>
          <p:nvPr>
            <p:ph type="body" idx="4294967295"/>
          </p:nvPr>
        </p:nvSpPr>
        <p:spPr/>
        <p:txBody>
          <a:bodyPr/>
          <a:lstStyle/>
          <a:p>
            <a:pPr lvl="1" eaLnBrk="1" hangingPunct="1">
              <a:buFont typeface="Wingdings" panose="05000000000000000000" pitchFamily="2" charset="2"/>
              <a:buNone/>
              <a:defRPr/>
            </a:pPr>
            <a:endParaRPr lang="en-US" altLang="en-US" sz="1600" b="1" dirty="0" smtClean="0"/>
          </a:p>
          <a:p>
            <a:pPr lvl="1" eaLnBrk="1" hangingPunct="1">
              <a:defRPr/>
            </a:pPr>
            <a:r>
              <a:rPr lang="en-US" altLang="en-US" sz="3200" b="1" dirty="0" smtClean="0"/>
              <a:t>316.1 Trapdoors</a:t>
            </a:r>
          </a:p>
          <a:p>
            <a:pPr lvl="1" eaLnBrk="1" hangingPunct="1">
              <a:defRPr/>
            </a:pPr>
            <a:r>
              <a:rPr lang="en-US" altLang="en-US" sz="3200" b="1" dirty="0" smtClean="0"/>
              <a:t>316.2 Shaft ways</a:t>
            </a:r>
          </a:p>
          <a:p>
            <a:pPr lvl="1" eaLnBrk="1" hangingPunct="1">
              <a:defRPr/>
            </a:pPr>
            <a:r>
              <a:rPr lang="en-US" altLang="en-US" sz="3200" b="1" dirty="0" smtClean="0"/>
              <a:t>316.3 Pitfalls  </a:t>
            </a:r>
          </a:p>
          <a:p>
            <a:pPr lvl="1" eaLnBrk="1" hangingPunct="1">
              <a:defRPr/>
            </a:pPr>
            <a:r>
              <a:rPr lang="en-US" altLang="en-US" sz="3200" b="1" dirty="0" smtClean="0"/>
              <a:t>316.4 Obstruction on roofs</a:t>
            </a:r>
          </a:p>
          <a:p>
            <a:pPr lvl="1" eaLnBrk="1" hangingPunct="1">
              <a:defRPr/>
            </a:pPr>
            <a:r>
              <a:rPr lang="en-US" altLang="en-US" sz="3200" b="1" dirty="0" smtClean="0"/>
              <a:t>316.5 Security device</a:t>
            </a:r>
          </a:p>
          <a:p>
            <a:pPr lvl="1" eaLnBrk="1" hangingPunct="1">
              <a:defRPr/>
            </a:pPr>
            <a:r>
              <a:rPr lang="en-US" altLang="en-US" sz="3200" b="1" dirty="0" smtClean="0"/>
              <a:t>316.6 Structures and outdoor storage underneath high-voltage transmission lines</a:t>
            </a:r>
            <a:endParaRPr lang="en-US" altLang="en-US" sz="3200" b="1" dirty="0"/>
          </a:p>
          <a:p>
            <a:pPr lvl="1" eaLnBrk="1" hangingPunct="1">
              <a:defRPr/>
            </a:pPr>
            <a:endParaRPr lang="en-US" altLang="en-US" sz="3200" b="1" dirty="0" smtClean="0"/>
          </a:p>
          <a:p>
            <a:pPr lvl="1" eaLnBrk="1" hangingPunct="1">
              <a:buFont typeface="Wingdings" panose="05000000000000000000" pitchFamily="2" charset="2"/>
              <a:buNone/>
              <a:defRPr/>
            </a:pPr>
            <a:r>
              <a:rPr lang="en-US" altLang="en-US" sz="1600" b="1" dirty="0" smtClean="0"/>
              <a:t>	 </a:t>
            </a:r>
            <a:endParaRPr lang="en-US" altLang="en-US" sz="1400" dirty="0" smtClean="0"/>
          </a:p>
          <a:p>
            <a:pPr lvl="2" eaLnBrk="1" hangingPunct="1">
              <a:buFont typeface="Wingdings" panose="05000000000000000000" pitchFamily="2" charset="2"/>
              <a:buNone/>
              <a:defRPr/>
            </a:pPr>
            <a:r>
              <a:rPr lang="en-US" altLang="en-US" sz="1400" b="1" dirty="0" smtClean="0"/>
              <a:t> </a:t>
            </a:r>
          </a:p>
        </p:txBody>
      </p:sp>
      <p:pic>
        <p:nvPicPr>
          <p:cNvPr id="5" name="Picture 4" descr="Go to fullsize imag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1384370"/>
            <a:ext cx="3142789"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defRPr/>
            </a:pPr>
            <a:fld id="{9D4E99B0-0089-4B09-B6F3-5F8F31CDB013}" type="slidenum">
              <a:rPr lang="en-US" altLang="en-US"/>
              <a:pPr>
                <a:defRPr/>
              </a:pPr>
              <a:t>29</a:t>
            </a:fld>
            <a:endParaRPr lang="en-US" altLang="en-US"/>
          </a:p>
        </p:txBody>
      </p:sp>
      <p:sp>
        <p:nvSpPr>
          <p:cNvPr id="34819" name="Rectangle 2"/>
          <p:cNvSpPr>
            <a:spLocks noGrp="1" noChangeArrowheads="1"/>
          </p:cNvSpPr>
          <p:nvPr>
            <p:ph type="title" idx="4294967295"/>
          </p:nvPr>
        </p:nvSpPr>
        <p:spPr/>
        <p:txBody>
          <a:bodyPr/>
          <a:lstStyle/>
          <a:p>
            <a:pPr eaLnBrk="1" hangingPunct="1">
              <a:lnSpc>
                <a:spcPct val="90000"/>
              </a:lnSpc>
              <a:defRPr/>
            </a:pPr>
            <a:r>
              <a:rPr lang="en-US" altLang="en-US" sz="4000" dirty="0"/>
              <a:t>317 Roof Top Gardens and Landscaped Roofs </a:t>
            </a:r>
            <a:r>
              <a:rPr lang="en-US" altLang="en-US" sz="4000" i="1" dirty="0">
                <a:solidFill>
                  <a:srgbClr val="FF0000"/>
                </a:solidFill>
              </a:rPr>
              <a:t> </a:t>
            </a:r>
            <a:endParaRPr lang="en-US" altLang="en-US" sz="3600" dirty="0"/>
          </a:p>
        </p:txBody>
      </p:sp>
      <p:sp>
        <p:nvSpPr>
          <p:cNvPr id="34820" name="Rectangle 3"/>
          <p:cNvSpPr>
            <a:spLocks noGrp="1" noChangeArrowheads="1"/>
          </p:cNvSpPr>
          <p:nvPr>
            <p:ph type="body" idx="4294967295"/>
          </p:nvPr>
        </p:nvSpPr>
        <p:spPr/>
        <p:txBody>
          <a:bodyPr/>
          <a:lstStyle/>
          <a:p>
            <a:pPr eaLnBrk="1" hangingPunct="1">
              <a:lnSpc>
                <a:spcPct val="90000"/>
              </a:lnSpc>
              <a:defRPr/>
            </a:pPr>
            <a:r>
              <a:rPr lang="en-US" altLang="en-US" b="1" dirty="0" smtClean="0"/>
              <a:t>317 Roof Top Gardens and Landscaped Roofs </a:t>
            </a:r>
            <a:r>
              <a:rPr lang="en-US" altLang="en-US" b="1" i="1" dirty="0" smtClean="0">
                <a:solidFill>
                  <a:srgbClr val="FF0000"/>
                </a:solidFill>
              </a:rPr>
              <a:t> </a:t>
            </a:r>
            <a:endParaRPr lang="en-US" altLang="en-US" sz="2800" b="1" dirty="0" smtClean="0"/>
          </a:p>
          <a:p>
            <a:pPr lvl="1" eaLnBrk="1" hangingPunct="1">
              <a:lnSpc>
                <a:spcPct val="90000"/>
              </a:lnSpc>
              <a:defRPr/>
            </a:pPr>
            <a:r>
              <a:rPr lang="en-US" altLang="en-US" b="1" dirty="0"/>
              <a:t>317.1 General  </a:t>
            </a:r>
          </a:p>
          <a:p>
            <a:pPr lvl="1" eaLnBrk="1" hangingPunct="1">
              <a:lnSpc>
                <a:spcPct val="90000"/>
              </a:lnSpc>
              <a:defRPr/>
            </a:pPr>
            <a:r>
              <a:rPr lang="en-US" altLang="en-US" b="1" dirty="0" smtClean="0"/>
              <a:t>Sections </a:t>
            </a:r>
            <a:r>
              <a:rPr lang="en-US" altLang="en-US" b="1" dirty="0"/>
              <a:t>317.2 through </a:t>
            </a:r>
            <a:r>
              <a:rPr lang="en-US" altLang="en-US" b="1" dirty="0" smtClean="0"/>
              <a:t>317.5 </a:t>
            </a:r>
          </a:p>
          <a:p>
            <a:pPr lvl="2" eaLnBrk="1" hangingPunct="1">
              <a:lnSpc>
                <a:spcPct val="90000"/>
              </a:lnSpc>
              <a:defRPr/>
            </a:pPr>
            <a:r>
              <a:rPr lang="en-US" altLang="en-US" dirty="0" smtClean="0"/>
              <a:t>317.2 Specifies Size limits and separations:</a:t>
            </a:r>
          </a:p>
          <a:p>
            <a:pPr lvl="3" eaLnBrk="1" hangingPunct="1">
              <a:lnSpc>
                <a:spcPct val="90000"/>
              </a:lnSpc>
              <a:defRPr/>
            </a:pPr>
            <a:r>
              <a:rPr lang="en-US" altLang="en-US" dirty="0" smtClean="0"/>
              <a:t>15,625 Maximum Square footage</a:t>
            </a:r>
          </a:p>
          <a:p>
            <a:pPr lvl="3" eaLnBrk="1" hangingPunct="1">
              <a:lnSpc>
                <a:spcPct val="90000"/>
              </a:lnSpc>
              <a:defRPr/>
            </a:pPr>
            <a:r>
              <a:rPr lang="en-US" altLang="en-US" dirty="0" smtClean="0"/>
              <a:t>125 foot maximum single edge</a:t>
            </a:r>
          </a:p>
          <a:p>
            <a:pPr lvl="3" eaLnBrk="1" hangingPunct="1">
              <a:lnSpc>
                <a:spcPct val="90000"/>
              </a:lnSpc>
              <a:defRPr/>
            </a:pPr>
            <a:r>
              <a:rPr lang="en-US" altLang="en-US" dirty="0" smtClean="0"/>
              <a:t>6 foot separation from adjacent gardens and roofs</a:t>
            </a:r>
          </a:p>
          <a:p>
            <a:pPr lvl="3" eaLnBrk="1" hangingPunct="1">
              <a:lnSpc>
                <a:spcPct val="90000"/>
              </a:lnSpc>
              <a:defRPr/>
            </a:pPr>
            <a:r>
              <a:rPr lang="en-US" altLang="en-US" dirty="0" smtClean="0"/>
              <a:t>Reference to UCC for design and construction </a:t>
            </a:r>
          </a:p>
          <a:p>
            <a:pPr lvl="1" eaLnBrk="1" hangingPunct="1">
              <a:lnSpc>
                <a:spcPct val="90000"/>
              </a:lnSpc>
              <a:defRPr/>
            </a:pPr>
            <a:endParaRPr lang="en-US" altLang="en-US" sz="2000" dirty="0" smtClean="0"/>
          </a:p>
          <a:p>
            <a:pPr lvl="1" eaLnBrk="1" hangingPunct="1">
              <a:lnSpc>
                <a:spcPct val="90000"/>
              </a:lnSpc>
              <a:buFont typeface="Wingdings" panose="05000000000000000000" pitchFamily="2" charset="2"/>
              <a:buNone/>
              <a:defRPr/>
            </a:pPr>
            <a:r>
              <a:rPr lang="en-US" altLang="en-US" sz="2400" b="1" dirty="0" smtClean="0"/>
              <a:t>	</a:t>
            </a:r>
          </a:p>
        </p:txBody>
      </p:sp>
    </p:spTree>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440A539E-F4A2-4B8B-9E14-96BFAF4BABDC}" type="slidenum">
              <a:rPr lang="en-US" altLang="en-US"/>
              <a:pPr>
                <a:defRPr/>
              </a:pPr>
              <a:t>3</a:t>
            </a:fld>
            <a:endParaRPr lang="en-US" altLang="en-US"/>
          </a:p>
        </p:txBody>
      </p:sp>
      <p:sp>
        <p:nvSpPr>
          <p:cNvPr id="160770" name="Rectangle 2"/>
          <p:cNvSpPr>
            <a:spLocks noGrp="1" noChangeArrowheads="1"/>
          </p:cNvSpPr>
          <p:nvPr>
            <p:ph type="title"/>
          </p:nvPr>
        </p:nvSpPr>
        <p:spPr>
          <a:xfrm>
            <a:off x="914400" y="457200"/>
            <a:ext cx="7315200" cy="4572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z="4000" smtClean="0"/>
              <a:t>General Fire Safety</a:t>
            </a:r>
          </a:p>
        </p:txBody>
      </p:sp>
      <p:sp>
        <p:nvSpPr>
          <p:cNvPr id="160771" name="Rectangle 3"/>
          <p:cNvSpPr>
            <a:spLocks noGrp="1" noChangeArrowheads="1"/>
          </p:cNvSpPr>
          <p:nvPr>
            <p:ph type="body" idx="1"/>
          </p:nvPr>
        </p:nvSpPr>
        <p:spPr>
          <a:xfrm>
            <a:off x="762000" y="1371600"/>
            <a:ext cx="7772400" cy="4800600"/>
          </a:xfrm>
        </p:spPr>
        <p:txBody>
          <a:bodyPr/>
          <a:lstStyle/>
          <a:p>
            <a:pPr eaLnBrk="1" hangingPunct="1">
              <a:buFont typeface="Wingdings" panose="05000000000000000000" pitchFamily="2" charset="2"/>
              <a:buNone/>
              <a:defRPr/>
            </a:pPr>
            <a:r>
              <a:rPr lang="en-US" altLang="en-US" dirty="0" smtClean="0"/>
              <a:t>In this module we will review…</a:t>
            </a:r>
          </a:p>
          <a:p>
            <a:pPr eaLnBrk="1" hangingPunct="1">
              <a:buFont typeface="Wingdings" panose="05000000000000000000" pitchFamily="2" charset="2"/>
              <a:buNone/>
              <a:defRPr/>
            </a:pPr>
            <a:endParaRPr lang="en-US" altLang="en-US" dirty="0" smtClean="0"/>
          </a:p>
          <a:p>
            <a:pPr eaLnBrk="1" hangingPunct="1">
              <a:defRPr/>
            </a:pPr>
            <a:r>
              <a:rPr lang="en-US" altLang="en-US" dirty="0" smtClean="0"/>
              <a:t>State Fire Prevention Code</a:t>
            </a:r>
          </a:p>
          <a:p>
            <a:pPr lvl="1" eaLnBrk="1" hangingPunct="1">
              <a:defRPr/>
            </a:pPr>
            <a:r>
              <a:rPr lang="en-US" altLang="en-US" dirty="0" smtClean="0"/>
              <a:t>Sub chapter 3 UFC NJAC 5:70-3.1</a:t>
            </a:r>
          </a:p>
          <a:p>
            <a:pPr eaLnBrk="1" hangingPunct="1">
              <a:defRPr/>
            </a:pPr>
            <a:r>
              <a:rPr lang="en-US" altLang="en-US" dirty="0" smtClean="0"/>
              <a:t>IFC 2015 NJ - Chapters 1 through Chapter 8</a:t>
            </a:r>
          </a:p>
        </p:txBody>
      </p:sp>
    </p:spTree>
  </p:cSld>
  <p:clrMapOvr>
    <a:masterClrMapping/>
  </p:clrMapOvr>
  <p:transition spd="med">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defRPr/>
            </a:pPr>
            <a:fld id="{CDAC5870-4CE9-474C-9D07-F8EB8ACAC02A}" type="slidenum">
              <a:rPr lang="en-US" altLang="en-US"/>
              <a:pPr>
                <a:defRPr/>
              </a:pPr>
              <a:t>30</a:t>
            </a:fld>
            <a:endParaRPr lang="en-US" altLang="en-US"/>
          </a:p>
        </p:txBody>
      </p:sp>
      <p:sp>
        <p:nvSpPr>
          <p:cNvPr id="35843" name="Rectangle 2"/>
          <p:cNvSpPr>
            <a:spLocks noGrp="1" noChangeArrowheads="1"/>
          </p:cNvSpPr>
          <p:nvPr>
            <p:ph type="title" idx="4294967295"/>
          </p:nvPr>
        </p:nvSpPr>
        <p:spPr/>
        <p:txBody>
          <a:bodyPr/>
          <a:lstStyle/>
          <a:p>
            <a:pPr>
              <a:defRPr/>
            </a:pPr>
            <a:r>
              <a:rPr lang="en-US" altLang="en-US" sz="4000" dirty="0"/>
              <a:t>318 Laundry Carts</a:t>
            </a:r>
          </a:p>
        </p:txBody>
      </p:sp>
      <p:sp>
        <p:nvSpPr>
          <p:cNvPr id="35844" name="Rectangle 3"/>
          <p:cNvSpPr>
            <a:spLocks noGrp="1" noChangeArrowheads="1"/>
          </p:cNvSpPr>
          <p:nvPr>
            <p:ph type="body" idx="4294967295"/>
          </p:nvPr>
        </p:nvSpPr>
        <p:spPr/>
        <p:txBody>
          <a:bodyPr/>
          <a:lstStyle/>
          <a:p>
            <a:pPr marL="0" indent="0">
              <a:buFont typeface="Wingdings" panose="05000000000000000000" pitchFamily="2" charset="2"/>
              <a:buNone/>
              <a:defRPr/>
            </a:pPr>
            <a:endParaRPr lang="en-US" altLang="en-US" b="1" dirty="0" smtClean="0"/>
          </a:p>
          <a:p>
            <a:pPr lvl="1" eaLnBrk="1" hangingPunct="1">
              <a:defRPr/>
            </a:pPr>
            <a:r>
              <a:rPr lang="en-US" altLang="en-US" b="1" dirty="0" smtClean="0"/>
              <a:t>318.1 Capacity 1 cubic </a:t>
            </a:r>
            <a:r>
              <a:rPr lang="en-US" altLang="en-US" b="1" dirty="0"/>
              <a:t>yard or over</a:t>
            </a:r>
          </a:p>
          <a:p>
            <a:pPr lvl="2" eaLnBrk="1" hangingPunct="1">
              <a:defRPr/>
            </a:pPr>
            <a:r>
              <a:rPr lang="en-US" altLang="en-US" dirty="0" smtClean="0"/>
              <a:t>Constructed of Non-Combustible material for use in Group B, E, F-1,I, M and R-1</a:t>
            </a:r>
          </a:p>
          <a:p>
            <a:pPr lvl="2" eaLnBrk="1" hangingPunct="1">
              <a:defRPr/>
            </a:pPr>
            <a:r>
              <a:rPr lang="en-US" altLang="en-US" dirty="0" smtClean="0"/>
              <a:t>Exceptions:</a:t>
            </a:r>
          </a:p>
          <a:p>
            <a:pPr lvl="3" eaLnBrk="1" hangingPunct="1">
              <a:defRPr/>
            </a:pPr>
            <a:r>
              <a:rPr lang="en-US" altLang="en-US" dirty="0" smtClean="0"/>
              <a:t>Area protected by an Approved Automatic sprinkler system</a:t>
            </a:r>
          </a:p>
          <a:p>
            <a:pPr lvl="3" eaLnBrk="1" hangingPunct="1">
              <a:defRPr/>
            </a:pPr>
            <a:r>
              <a:rPr lang="en-US" altLang="en-US" dirty="0" smtClean="0"/>
              <a:t>Laundry carts in coin-operated laundries</a:t>
            </a:r>
            <a:endParaRPr lang="en-US" altLang="en-US" dirty="0"/>
          </a:p>
        </p:txBody>
      </p:sp>
    </p:spTree>
  </p:cSld>
  <p:clrMapOvr>
    <a:masterClrMapping/>
  </p:clrMapOvr>
  <p:transition spd="med">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defRPr/>
            </a:pPr>
            <a:fld id="{4A8575A6-9CD2-47A2-A786-AAC6BBEC35FA}" type="slidenum">
              <a:rPr lang="en-US" altLang="en-US"/>
              <a:pPr>
                <a:defRPr/>
              </a:pPr>
              <a:t>31</a:t>
            </a:fld>
            <a:endParaRPr lang="en-US" altLang="en-US"/>
          </a:p>
        </p:txBody>
      </p:sp>
      <p:sp>
        <p:nvSpPr>
          <p:cNvPr id="35843" name="Rectangle 2"/>
          <p:cNvSpPr>
            <a:spLocks noGrp="1" noChangeArrowheads="1"/>
          </p:cNvSpPr>
          <p:nvPr>
            <p:ph type="title" idx="4294967295"/>
          </p:nvPr>
        </p:nvSpPr>
        <p:spPr/>
        <p:txBody>
          <a:bodyPr/>
          <a:lstStyle/>
          <a:p>
            <a:pPr eaLnBrk="1" hangingPunct="1">
              <a:defRPr/>
            </a:pPr>
            <a:r>
              <a:rPr lang="en-US" altLang="en-US" sz="3600" dirty="0"/>
              <a:t>319 Rooming and Boarding Houses and Residential Healthcare Facilities</a:t>
            </a:r>
          </a:p>
        </p:txBody>
      </p:sp>
      <p:sp>
        <p:nvSpPr>
          <p:cNvPr id="35844" name="Rectangle 3"/>
          <p:cNvSpPr>
            <a:spLocks noGrp="1" noChangeArrowheads="1"/>
          </p:cNvSpPr>
          <p:nvPr>
            <p:ph type="body" idx="4294967295"/>
          </p:nvPr>
        </p:nvSpPr>
        <p:spPr>
          <a:xfrm>
            <a:off x="1182688" y="1903413"/>
            <a:ext cx="7772400" cy="4114800"/>
          </a:xfrm>
        </p:spPr>
        <p:txBody>
          <a:bodyPr/>
          <a:lstStyle/>
          <a:p>
            <a:pPr eaLnBrk="1" hangingPunct="1">
              <a:defRPr/>
            </a:pPr>
            <a:r>
              <a:rPr lang="en-US" altLang="en-US" b="1" dirty="0" smtClean="0"/>
              <a:t>319.1.1 Cooking limitations</a:t>
            </a:r>
          </a:p>
          <a:p>
            <a:pPr eaLnBrk="1" hangingPunct="1">
              <a:defRPr/>
            </a:pPr>
            <a:r>
              <a:rPr lang="en-US" altLang="en-US" b="1" dirty="0" smtClean="0"/>
              <a:t>319.1.2 Smoking restriction</a:t>
            </a:r>
            <a:endParaRPr lang="en-US" altLang="en-US" b="1" dirty="0"/>
          </a:p>
        </p:txBody>
      </p:sp>
    </p:spTree>
  </p:cSld>
  <p:clrMapOvr>
    <a:masterClrMapping/>
  </p:clrMapOvr>
  <p:transition spd="med">
    <p:pull/>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BAC4813A-97CB-4F32-B7CE-8C4A2215F996}" type="slidenum">
              <a:rPr lang="en-US" altLang="en-US"/>
              <a:pPr>
                <a:defRPr/>
              </a:pPr>
              <a:t>32</a:t>
            </a:fld>
            <a:endParaRPr lang="en-US" altLang="en-US"/>
          </a:p>
        </p:txBody>
      </p:sp>
      <p:sp>
        <p:nvSpPr>
          <p:cNvPr id="526338" name="Rectangle 2"/>
          <p:cNvSpPr>
            <a:spLocks noGrp="1" noChangeArrowheads="1"/>
          </p:cNvSpPr>
          <p:nvPr>
            <p:ph type="title"/>
          </p:nvPr>
        </p:nvSpPr>
        <p:spPr/>
        <p:txBody>
          <a:bodyPr/>
          <a:lstStyle/>
          <a:p>
            <a:pPr eaLnBrk="1" hangingPunct="1">
              <a:defRPr/>
            </a:pPr>
            <a:r>
              <a:rPr lang="en-US" altLang="en-US" sz="4000" dirty="0" smtClean="0"/>
              <a:t>Chapter 4</a:t>
            </a:r>
            <a:br>
              <a:rPr lang="en-US" altLang="en-US" sz="4000" dirty="0" smtClean="0"/>
            </a:br>
            <a:r>
              <a:rPr lang="en-US" altLang="en-US" sz="3200" dirty="0" smtClean="0"/>
              <a:t>Emergency Planning &amp; Preparedness</a:t>
            </a:r>
          </a:p>
        </p:txBody>
      </p:sp>
      <p:sp>
        <p:nvSpPr>
          <p:cNvPr id="526339" name="Rectangle 3"/>
          <p:cNvSpPr>
            <a:spLocks noGrp="1" noChangeArrowheads="1"/>
          </p:cNvSpPr>
          <p:nvPr>
            <p:ph type="body" idx="1"/>
          </p:nvPr>
        </p:nvSpPr>
        <p:spPr>
          <a:xfrm>
            <a:off x="457200" y="1600200"/>
            <a:ext cx="8229600" cy="4800600"/>
          </a:xfrm>
        </p:spPr>
        <p:txBody>
          <a:bodyPr/>
          <a:lstStyle/>
          <a:p>
            <a:pPr marL="465138" indent="-465138" eaLnBrk="1" hangingPunct="1">
              <a:tabLst>
                <a:tab pos="1422400" algn="l"/>
              </a:tabLst>
              <a:defRPr/>
            </a:pPr>
            <a:r>
              <a:rPr lang="en-US" altLang="en-US" sz="2800" dirty="0" smtClean="0"/>
              <a:t>401    General</a:t>
            </a:r>
          </a:p>
          <a:p>
            <a:pPr marL="465138" indent="-465138" eaLnBrk="1" hangingPunct="1">
              <a:tabLst>
                <a:tab pos="1422400" algn="l"/>
              </a:tabLst>
              <a:defRPr/>
            </a:pPr>
            <a:r>
              <a:rPr lang="en-US" altLang="en-US" sz="2800" dirty="0" smtClean="0"/>
              <a:t>403	 Emergency Preparedness Requirements</a:t>
            </a:r>
          </a:p>
          <a:p>
            <a:pPr marL="465138" indent="-465138" eaLnBrk="1" hangingPunct="1">
              <a:tabLst>
                <a:tab pos="1422400" algn="l"/>
              </a:tabLst>
              <a:defRPr/>
            </a:pPr>
            <a:r>
              <a:rPr lang="en-US" altLang="en-US" sz="2800" dirty="0" smtClean="0"/>
              <a:t>404	 Fire Safety &amp; Evacuation and Lockdown</a:t>
            </a:r>
          </a:p>
          <a:p>
            <a:pPr marL="0" indent="0" eaLnBrk="1" hangingPunct="1">
              <a:buFont typeface="Wingdings" panose="05000000000000000000" pitchFamily="2" charset="2"/>
              <a:buNone/>
              <a:tabLst>
                <a:tab pos="1422400" algn="l"/>
              </a:tabLst>
              <a:defRPr/>
            </a:pPr>
            <a:r>
              <a:rPr lang="en-US" altLang="en-US" sz="2800" dirty="0" smtClean="0"/>
              <a:t>               Plans</a:t>
            </a:r>
          </a:p>
          <a:p>
            <a:pPr marL="465138" indent="-465138" eaLnBrk="1" hangingPunct="1">
              <a:tabLst>
                <a:tab pos="1422400" algn="l"/>
              </a:tabLst>
              <a:defRPr/>
            </a:pPr>
            <a:r>
              <a:rPr lang="en-US" altLang="en-US" sz="2800" dirty="0" smtClean="0"/>
              <a:t>405	 Emergency Evacuation Drills</a:t>
            </a:r>
          </a:p>
          <a:p>
            <a:pPr marL="465138" indent="-465138" eaLnBrk="1" hangingPunct="1">
              <a:tabLst>
                <a:tab pos="1422400" algn="l"/>
              </a:tabLst>
              <a:defRPr/>
            </a:pPr>
            <a:r>
              <a:rPr lang="en-US" altLang="en-US" sz="2800" dirty="0" smtClean="0"/>
              <a:t>406	 Employee Training &amp; Response</a:t>
            </a:r>
          </a:p>
          <a:p>
            <a:pPr marL="0" indent="0" eaLnBrk="1" hangingPunct="1">
              <a:buFont typeface="Wingdings" panose="05000000000000000000" pitchFamily="2" charset="2"/>
              <a:buNone/>
              <a:tabLst>
                <a:tab pos="1422400" algn="l"/>
              </a:tabLst>
              <a:defRPr/>
            </a:pPr>
            <a:r>
              <a:rPr lang="en-US" altLang="en-US" sz="2800" dirty="0" smtClean="0"/>
              <a:t> 	 Procedures</a:t>
            </a:r>
            <a:endParaRPr lang="en-US" altLang="en-US" sz="2800" dirty="0"/>
          </a:p>
          <a:p>
            <a:pPr marL="0" indent="0" eaLnBrk="1" hangingPunct="1">
              <a:buFont typeface="Wingdings" panose="05000000000000000000" pitchFamily="2" charset="2"/>
              <a:buNone/>
              <a:tabLst>
                <a:tab pos="1422400" algn="l"/>
              </a:tabLst>
              <a:defRPr/>
            </a:pPr>
            <a:endParaRPr lang="en-US" altLang="en-US" sz="2800" dirty="0" smtClean="0"/>
          </a:p>
        </p:txBody>
      </p:sp>
    </p:spTree>
  </p:cSld>
  <p:clrMapOvr>
    <a:masterClrMapping/>
  </p:clrMapOvr>
  <p:transition spd="med">
    <p:pull/>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2A8A89FD-B9AD-4298-8679-81E5E1ACE467}" type="slidenum">
              <a:rPr lang="en-US" altLang="en-US"/>
              <a:pPr>
                <a:defRPr/>
              </a:pPr>
              <a:t>33</a:t>
            </a:fld>
            <a:endParaRPr lang="en-US" altLang="en-US"/>
          </a:p>
        </p:txBody>
      </p:sp>
      <p:sp>
        <p:nvSpPr>
          <p:cNvPr id="526338" name="Rectangle 2"/>
          <p:cNvSpPr>
            <a:spLocks noGrp="1" noChangeArrowheads="1"/>
          </p:cNvSpPr>
          <p:nvPr>
            <p:ph type="title"/>
          </p:nvPr>
        </p:nvSpPr>
        <p:spPr/>
        <p:txBody>
          <a:bodyPr/>
          <a:lstStyle/>
          <a:p>
            <a:pPr eaLnBrk="1" hangingPunct="1">
              <a:defRPr/>
            </a:pPr>
            <a:r>
              <a:rPr lang="en-US" altLang="en-US" sz="4000" dirty="0" smtClean="0"/>
              <a:t>Chapter 4</a:t>
            </a:r>
            <a:br>
              <a:rPr lang="en-US" altLang="en-US" sz="4000" dirty="0" smtClean="0"/>
            </a:br>
            <a:r>
              <a:rPr lang="en-US" altLang="en-US" sz="3200" b="0" dirty="0" smtClean="0"/>
              <a:t>Eme</a:t>
            </a:r>
            <a:r>
              <a:rPr lang="en-US" altLang="en-US" sz="3200" dirty="0" smtClean="0"/>
              <a:t>rgency Planning &amp; Preparedness</a:t>
            </a:r>
          </a:p>
        </p:txBody>
      </p:sp>
      <p:sp>
        <p:nvSpPr>
          <p:cNvPr id="526339" name="Rectangle 3"/>
          <p:cNvSpPr>
            <a:spLocks noGrp="1" noChangeArrowheads="1"/>
          </p:cNvSpPr>
          <p:nvPr>
            <p:ph type="body" idx="1"/>
          </p:nvPr>
        </p:nvSpPr>
        <p:spPr/>
        <p:txBody>
          <a:bodyPr/>
          <a:lstStyle/>
          <a:p>
            <a:pPr marL="465138" indent="-465138" eaLnBrk="1" hangingPunct="1">
              <a:tabLst>
                <a:tab pos="1422400" algn="l"/>
              </a:tabLst>
              <a:defRPr/>
            </a:pPr>
            <a:r>
              <a:rPr lang="en-US" altLang="en-US" dirty="0" smtClean="0"/>
              <a:t>407 	   Hazard Communication</a:t>
            </a:r>
          </a:p>
          <a:p>
            <a:pPr marL="465138" indent="-465138" eaLnBrk="1" hangingPunct="1">
              <a:tabLst>
                <a:tab pos="1422400" algn="l"/>
              </a:tabLst>
              <a:defRPr/>
            </a:pPr>
            <a:r>
              <a:rPr lang="en-US" altLang="en-US" dirty="0" smtClean="0"/>
              <a:t>408.15 </a:t>
            </a:r>
            <a:r>
              <a:rPr lang="en-US" altLang="en-US" sz="2800" dirty="0" smtClean="0"/>
              <a:t>Hospitality rooms</a:t>
            </a:r>
            <a:endParaRPr lang="en-US" altLang="en-US" dirty="0" smtClean="0"/>
          </a:p>
        </p:txBody>
      </p:sp>
    </p:spTree>
  </p:cSld>
  <p:clrMapOvr>
    <a:masterClrMapping/>
  </p:clrMapOvr>
  <p:transition spd="med">
    <p:pull/>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93301667-AF0B-49EB-BC87-AF6A559FA623}" type="slidenum">
              <a:rPr lang="en-US" altLang="en-US"/>
              <a:pPr>
                <a:defRPr/>
              </a:pPr>
              <a:t>34</a:t>
            </a:fld>
            <a:endParaRPr lang="en-US" altLang="en-US"/>
          </a:p>
        </p:txBody>
      </p:sp>
      <p:sp>
        <p:nvSpPr>
          <p:cNvPr id="531458" name="Rectangle 2"/>
          <p:cNvSpPr>
            <a:spLocks noGrp="1" noChangeArrowheads="1"/>
          </p:cNvSpPr>
          <p:nvPr>
            <p:ph type="title"/>
          </p:nvPr>
        </p:nvSpPr>
        <p:spPr/>
        <p:txBody>
          <a:bodyPr/>
          <a:lstStyle/>
          <a:p>
            <a:pPr eaLnBrk="1" hangingPunct="1">
              <a:defRPr/>
            </a:pPr>
            <a:r>
              <a:rPr lang="en-US" altLang="en-US" sz="3200" dirty="0"/>
              <a:t>Chapter 4</a:t>
            </a:r>
            <a:br>
              <a:rPr lang="en-US" altLang="en-US" sz="3200" dirty="0"/>
            </a:br>
            <a:r>
              <a:rPr lang="en-US" altLang="en-US" sz="3200" b="0" dirty="0"/>
              <a:t>Eme</a:t>
            </a:r>
            <a:r>
              <a:rPr lang="en-US" altLang="en-US" sz="3200" dirty="0"/>
              <a:t>rgency Planning &amp; Preparedness</a:t>
            </a:r>
            <a:endParaRPr lang="en-US" altLang="en-US" sz="3200" dirty="0" smtClean="0"/>
          </a:p>
        </p:txBody>
      </p:sp>
      <p:sp>
        <p:nvSpPr>
          <p:cNvPr id="531459" name="Rectangle 3"/>
          <p:cNvSpPr>
            <a:spLocks noGrp="1" noChangeArrowheads="1"/>
          </p:cNvSpPr>
          <p:nvPr>
            <p:ph type="body" idx="1"/>
          </p:nvPr>
        </p:nvSpPr>
        <p:spPr/>
        <p:txBody>
          <a:bodyPr/>
          <a:lstStyle/>
          <a:p>
            <a:pPr eaLnBrk="1" hangingPunct="1">
              <a:defRPr/>
            </a:pPr>
            <a:r>
              <a:rPr lang="en-US" altLang="en-US" dirty="0" smtClean="0"/>
              <a:t>Use Groups A, E, H-5 I-1, I-2,I-3</a:t>
            </a:r>
          </a:p>
          <a:p>
            <a:pPr eaLnBrk="1" hangingPunct="1">
              <a:defRPr/>
            </a:pPr>
            <a:r>
              <a:rPr lang="en-US" altLang="en-US" dirty="0" smtClean="0"/>
              <a:t>R-1</a:t>
            </a:r>
          </a:p>
          <a:p>
            <a:pPr eaLnBrk="1" hangingPunct="1">
              <a:defRPr/>
            </a:pPr>
            <a:r>
              <a:rPr lang="en-US" altLang="en-US" dirty="0" smtClean="0"/>
              <a:t>R-2</a:t>
            </a:r>
          </a:p>
          <a:p>
            <a:pPr eaLnBrk="1" hangingPunct="1">
              <a:defRPr/>
            </a:pPr>
            <a:r>
              <a:rPr lang="en-US" altLang="en-US" dirty="0" smtClean="0"/>
              <a:t>R-4</a:t>
            </a:r>
          </a:p>
          <a:p>
            <a:pPr eaLnBrk="1" hangingPunct="1">
              <a:defRPr/>
            </a:pPr>
            <a:r>
              <a:rPr lang="en-US" altLang="en-US" dirty="0" smtClean="0"/>
              <a:t>Covered mall</a:t>
            </a:r>
          </a:p>
          <a:p>
            <a:pPr eaLnBrk="1" hangingPunct="1">
              <a:defRPr/>
            </a:pPr>
            <a:r>
              <a:rPr lang="en-US" altLang="en-US" dirty="0" smtClean="0"/>
              <a:t>Approval, revisions Tenant ID Maintenance.</a:t>
            </a:r>
          </a:p>
        </p:txBody>
      </p:sp>
    </p:spTree>
  </p:cSld>
  <p:clrMapOvr>
    <a:masterClrMapping/>
  </p:clrMapOvr>
  <p:transition spd="med">
    <p:pull/>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pPr>
              <a:defRPr/>
            </a:pPr>
            <a:fld id="{99A50CF7-9E68-41AC-8BCC-2B1065E7E563}" type="slidenum">
              <a:rPr lang="en-US" altLang="en-US"/>
              <a:pPr>
                <a:defRPr/>
              </a:pPr>
              <a:t>35</a:t>
            </a:fld>
            <a:endParaRPr lang="en-US" altLang="en-US"/>
          </a:p>
        </p:txBody>
      </p:sp>
      <p:sp>
        <p:nvSpPr>
          <p:cNvPr id="405506" name="Rectangle 2"/>
          <p:cNvSpPr>
            <a:spLocks noGrp="1" noChangeArrowheads="1"/>
          </p:cNvSpPr>
          <p:nvPr>
            <p:ph type="title"/>
          </p:nvPr>
        </p:nvSpPr>
        <p:spPr>
          <a:xfrm>
            <a:off x="762000" y="228600"/>
            <a:ext cx="7543800" cy="6096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z="3200" dirty="0" smtClean="0"/>
              <a:t>403 </a:t>
            </a:r>
            <a:r>
              <a:rPr lang="en-US" altLang="en-US" sz="3200" dirty="0"/>
              <a:t>Emergency Preparedness Requirements</a:t>
            </a:r>
            <a:endParaRPr lang="en-US" altLang="en-US" sz="3200" dirty="0" smtClean="0"/>
          </a:p>
        </p:txBody>
      </p:sp>
      <p:pic>
        <p:nvPicPr>
          <p:cNvPr id="82948" name="Picture 4" descr="restaura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990600"/>
            <a:ext cx="3886200" cy="276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49" name="Picture 5" descr="even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3962400"/>
            <a:ext cx="3890963" cy="257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50" name="Picture 7" descr="bon jovi"/>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2514600"/>
            <a:ext cx="4419600" cy="282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4184" name="Text Box 8"/>
          <p:cNvSpPr txBox="1">
            <a:spLocks noChangeArrowheads="1"/>
          </p:cNvSpPr>
          <p:nvPr/>
        </p:nvSpPr>
        <p:spPr bwMode="auto">
          <a:xfrm>
            <a:off x="339725" y="990600"/>
            <a:ext cx="441325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flatTx/>
          </a:bodyPr>
          <a:lstStyle/>
          <a:p>
            <a:pPr>
              <a:buFontTx/>
              <a:buChar char="•"/>
              <a:defRPr/>
            </a:pPr>
            <a:r>
              <a:rPr lang="en-US" altLang="en-US" sz="2400" b="1" dirty="0">
                <a:effectLst>
                  <a:outerShdw blurRad="38100" dist="38100" dir="2700000" algn="tl">
                    <a:srgbClr val="000000"/>
                  </a:outerShdw>
                </a:effectLst>
              </a:rPr>
              <a:t>Fire Watch</a:t>
            </a:r>
          </a:p>
          <a:p>
            <a:pPr>
              <a:buFontTx/>
              <a:buChar char="•"/>
              <a:defRPr/>
            </a:pPr>
            <a:r>
              <a:rPr lang="en-US" altLang="en-US" sz="2400" b="1" dirty="0">
                <a:effectLst>
                  <a:outerShdw blurRad="38100" dist="38100" dir="2700000" algn="tl">
                    <a:srgbClr val="000000"/>
                  </a:outerShdw>
                </a:effectLst>
              </a:rPr>
              <a:t>Public Safety Plans</a:t>
            </a:r>
          </a:p>
          <a:p>
            <a:pPr>
              <a:buFontTx/>
              <a:buChar char="•"/>
              <a:defRPr/>
            </a:pPr>
            <a:r>
              <a:rPr lang="en-US" altLang="en-US" sz="2400" b="1" dirty="0">
                <a:effectLst>
                  <a:outerShdw blurRad="38100" dist="38100" dir="2700000" algn="tl">
                    <a:srgbClr val="000000"/>
                  </a:outerShdw>
                </a:effectLst>
              </a:rPr>
              <a:t>Use specific –previous slide</a:t>
            </a:r>
          </a:p>
        </p:txBody>
      </p:sp>
      <p:sp>
        <p:nvSpPr>
          <p:cNvPr id="82952" name="AutoShape 9">
            <a:hlinkClick r:id="rId6" action="ppaction://hlinkfile" highlightClick="1"/>
          </p:cNvPr>
          <p:cNvSpPr>
            <a:spLocks noChangeArrowheads="1"/>
          </p:cNvSpPr>
          <p:nvPr/>
        </p:nvSpPr>
        <p:spPr bwMode="auto">
          <a:xfrm>
            <a:off x="1905000" y="5791200"/>
            <a:ext cx="609600" cy="762000"/>
          </a:xfrm>
          <a:prstGeom prst="actionButtonDocument">
            <a:avLst/>
          </a:prstGeom>
          <a:solidFill>
            <a:schemeClr val="accent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90000"/>
              <a:buFont typeface="Wingdings" panose="05000000000000000000" pitchFamily="2" charset="2"/>
              <a:buBlip>
                <a:blip r:embed="rId7"/>
              </a:buBlip>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lr>
                <a:schemeClr val="accent2"/>
              </a:buClr>
              <a:buSzPct val="90000"/>
              <a:buFont typeface="Wingdings" panose="05000000000000000000" pitchFamily="2" charset="2"/>
              <a:buBlip>
                <a:blip r:embed="rId8"/>
              </a:buBlip>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chemeClr val="folHlink"/>
              </a:buClr>
              <a:buSzPct val="90000"/>
              <a:buFont typeface="Wingdings" panose="05000000000000000000" pitchFamily="2" charset="2"/>
              <a:buBlip>
                <a:blip r:embed="rId9"/>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90000"/>
              <a:buFont typeface="Wingdings" panose="05000000000000000000" pitchFamily="2" charset="2"/>
              <a:buBlip>
                <a:blip r:embed="rId9"/>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90000"/>
              <a:buFont typeface="Wingdings" panose="05000000000000000000" pitchFamily="2" charset="2"/>
              <a:buBlip>
                <a:blip r:embed="rId9"/>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90000"/>
              <a:buFont typeface="Wingdings" panose="05000000000000000000" pitchFamily="2" charset="2"/>
              <a:buBlip>
                <a:blip r:embed="rId9"/>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90000"/>
              <a:buFont typeface="Wingdings" panose="05000000000000000000" pitchFamily="2" charset="2"/>
              <a:buBlip>
                <a:blip r:embed="rId9"/>
              </a:buBlip>
              <a:defRPr sz="2000">
                <a:solidFill>
                  <a:schemeClr val="tx1"/>
                </a:solidFill>
                <a:latin typeface="Arial" panose="020B0604020202020204" pitchFamily="34" charset="0"/>
              </a:defRPr>
            </a:lvl9pPr>
          </a:lstStyle>
          <a:p>
            <a:pPr>
              <a:spcBef>
                <a:spcPct val="0"/>
              </a:spcBef>
              <a:buClrTx/>
              <a:buSzTx/>
              <a:buFontTx/>
              <a:buNone/>
            </a:pPr>
            <a:endParaRPr lang="en-US" altLang="en-US" sz="1800"/>
          </a:p>
        </p:txBody>
      </p:sp>
      <p:sp>
        <p:nvSpPr>
          <p:cNvPr id="82953" name="Text Box 10"/>
          <p:cNvSpPr txBox="1">
            <a:spLocks noChangeArrowheads="1"/>
          </p:cNvSpPr>
          <p:nvPr/>
        </p:nvSpPr>
        <p:spPr bwMode="auto">
          <a:xfrm>
            <a:off x="2651125" y="5980113"/>
            <a:ext cx="552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90000"/>
              <a:buFont typeface="Wingdings" panose="05000000000000000000" pitchFamily="2" charset="2"/>
              <a:buBlip>
                <a:blip r:embed="rId7"/>
              </a:buBlip>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lr>
                <a:schemeClr val="accent2"/>
              </a:buClr>
              <a:buSzPct val="90000"/>
              <a:buFont typeface="Wingdings" panose="05000000000000000000" pitchFamily="2" charset="2"/>
              <a:buBlip>
                <a:blip r:embed="rId8"/>
              </a:buBlip>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chemeClr val="folHlink"/>
              </a:buClr>
              <a:buSzPct val="90000"/>
              <a:buFont typeface="Wingdings" panose="05000000000000000000" pitchFamily="2" charset="2"/>
              <a:buBlip>
                <a:blip r:embed="rId9"/>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90000"/>
              <a:buFont typeface="Wingdings" panose="05000000000000000000" pitchFamily="2" charset="2"/>
              <a:buBlip>
                <a:blip r:embed="rId9"/>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90000"/>
              <a:buFont typeface="Wingdings" panose="05000000000000000000" pitchFamily="2" charset="2"/>
              <a:buBlip>
                <a:blip r:embed="rId9"/>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90000"/>
              <a:buFont typeface="Wingdings" panose="05000000000000000000" pitchFamily="2" charset="2"/>
              <a:buBlip>
                <a:blip r:embed="rId9"/>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90000"/>
              <a:buFont typeface="Wingdings" panose="05000000000000000000" pitchFamily="2" charset="2"/>
              <a:buBlip>
                <a:blip r:embed="rId9"/>
              </a:buBlip>
              <a:defRPr sz="2000">
                <a:solidFill>
                  <a:schemeClr val="tx1"/>
                </a:solidFill>
                <a:latin typeface="Arial" panose="020B0604020202020204" pitchFamily="34" charset="0"/>
              </a:defRPr>
            </a:lvl9pPr>
          </a:lstStyle>
          <a:p>
            <a:pPr>
              <a:spcBef>
                <a:spcPct val="0"/>
              </a:spcBef>
              <a:buClrTx/>
              <a:buSzTx/>
              <a:buFontTx/>
              <a:buNone/>
            </a:pPr>
            <a:r>
              <a:rPr lang="en-US" altLang="en-US" sz="1800"/>
              <a:t>IAP</a:t>
            </a:r>
          </a:p>
        </p:txBody>
      </p:sp>
    </p:spTree>
  </p:cSld>
  <p:clrMapOvr>
    <a:masterClrMapping/>
  </p:clrMapOvr>
  <p:transition spd="med">
    <p:pull/>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575559F1-6458-4A19-8AE8-068249857D15}" type="slidenum">
              <a:rPr lang="en-US" altLang="en-US"/>
              <a:pPr>
                <a:defRPr/>
              </a:pPr>
              <a:t>36</a:t>
            </a:fld>
            <a:endParaRPr lang="en-US" altLang="en-US"/>
          </a:p>
        </p:txBody>
      </p:sp>
      <p:sp>
        <p:nvSpPr>
          <p:cNvPr id="530434" name="Rectangle 2"/>
          <p:cNvSpPr>
            <a:spLocks noGrp="1" noChangeArrowheads="1"/>
          </p:cNvSpPr>
          <p:nvPr>
            <p:ph type="title"/>
          </p:nvPr>
        </p:nvSpPr>
        <p:spPr/>
        <p:txBody>
          <a:bodyPr/>
          <a:lstStyle/>
          <a:p>
            <a:pPr eaLnBrk="1" hangingPunct="1">
              <a:defRPr/>
            </a:pPr>
            <a:r>
              <a:rPr lang="en-US" altLang="en-US" sz="4000" smtClean="0"/>
              <a:t>404 Fire Safety Evacuation plans</a:t>
            </a:r>
          </a:p>
        </p:txBody>
      </p:sp>
      <p:sp>
        <p:nvSpPr>
          <p:cNvPr id="530435" name="Rectangle 3"/>
          <p:cNvSpPr>
            <a:spLocks noGrp="1" noChangeArrowheads="1"/>
          </p:cNvSpPr>
          <p:nvPr>
            <p:ph type="body" idx="1"/>
          </p:nvPr>
        </p:nvSpPr>
        <p:spPr/>
        <p:txBody>
          <a:bodyPr/>
          <a:lstStyle/>
          <a:p>
            <a:pPr eaLnBrk="1" hangingPunct="1">
              <a:defRPr/>
            </a:pPr>
            <a:r>
              <a:rPr lang="en-US" altLang="en-US" smtClean="0"/>
              <a:t>Who is required</a:t>
            </a:r>
          </a:p>
          <a:p>
            <a:pPr eaLnBrk="1" hangingPunct="1">
              <a:defRPr/>
            </a:pPr>
            <a:r>
              <a:rPr lang="en-US" altLang="en-US" smtClean="0"/>
              <a:t>Contents</a:t>
            </a:r>
          </a:p>
          <a:p>
            <a:pPr eaLnBrk="1" hangingPunct="1">
              <a:defRPr/>
            </a:pPr>
            <a:r>
              <a:rPr lang="en-US" altLang="en-US" smtClean="0"/>
              <a:t>Evacuation Plan</a:t>
            </a:r>
          </a:p>
          <a:p>
            <a:pPr eaLnBrk="1" hangingPunct="1">
              <a:defRPr/>
            </a:pPr>
            <a:r>
              <a:rPr lang="en-US" altLang="en-US" smtClean="0"/>
              <a:t>Fire Safety Plan</a:t>
            </a:r>
          </a:p>
          <a:p>
            <a:pPr eaLnBrk="1" hangingPunct="1">
              <a:defRPr/>
            </a:pPr>
            <a:r>
              <a:rPr lang="en-US" altLang="en-US" smtClean="0"/>
              <a:t>Evacuation Drills</a:t>
            </a:r>
          </a:p>
          <a:p>
            <a:pPr eaLnBrk="1" hangingPunct="1">
              <a:defRPr/>
            </a:pPr>
            <a:r>
              <a:rPr lang="en-US" altLang="en-US" smtClean="0"/>
              <a:t>Employee Training &amp; Response Procedure</a:t>
            </a:r>
          </a:p>
          <a:p>
            <a:pPr eaLnBrk="1" hangingPunct="1">
              <a:defRPr/>
            </a:pPr>
            <a:r>
              <a:rPr lang="en-US" altLang="en-US" smtClean="0"/>
              <a:t>Hazard Communication</a:t>
            </a:r>
          </a:p>
        </p:txBody>
      </p:sp>
    </p:spTree>
  </p:cSld>
  <p:clrMapOvr>
    <a:masterClrMapping/>
  </p:clrMapOvr>
  <p:transition spd="med">
    <p:pull/>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A77F31B5-BF05-458C-AA64-0C26FC318FE0}" type="slidenum">
              <a:rPr lang="en-US" altLang="en-US"/>
              <a:pPr>
                <a:defRPr/>
              </a:pPr>
              <a:t>37</a:t>
            </a:fld>
            <a:endParaRPr lang="en-US" altLang="en-US"/>
          </a:p>
        </p:txBody>
      </p:sp>
      <p:sp>
        <p:nvSpPr>
          <p:cNvPr id="433154" name="Rectangle 2"/>
          <p:cNvSpPr>
            <a:spLocks noGrp="1" noChangeArrowheads="1"/>
          </p:cNvSpPr>
          <p:nvPr>
            <p:ph type="title"/>
          </p:nvPr>
        </p:nvSpPr>
        <p:spPr>
          <a:xfrm>
            <a:off x="838200" y="228600"/>
            <a:ext cx="7467600" cy="6096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z="3200" dirty="0" smtClean="0"/>
              <a:t>405 Emergency Evacuation Drills</a:t>
            </a:r>
          </a:p>
        </p:txBody>
      </p:sp>
      <p:pic>
        <p:nvPicPr>
          <p:cNvPr id="87044" name="Picture 4" descr="HighSch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914400"/>
            <a:ext cx="74676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286000" y="6243638"/>
            <a:ext cx="4876800" cy="400050"/>
          </a:xfrm>
          <a:prstGeom prst="rect">
            <a:avLst/>
          </a:prstGeom>
          <a:noFill/>
          <a:ln w="38100">
            <a:solidFill>
              <a:schemeClr val="tx1"/>
            </a:solidFill>
          </a:ln>
        </p:spPr>
        <p:txBody>
          <a:bodyPr>
            <a:spAutoFit/>
          </a:bodyPr>
          <a:lstStyle/>
          <a:p>
            <a:pPr algn="ctr">
              <a:defRPr/>
            </a:pPr>
            <a:r>
              <a:rPr lang="en-US" sz="2000" dirty="0">
                <a:latin typeface="+mn-lt"/>
              </a:rPr>
              <a:t>Part of the inspectors document review</a:t>
            </a:r>
          </a:p>
        </p:txBody>
      </p:sp>
    </p:spTree>
  </p:cSld>
  <p:clrMapOvr>
    <a:masterClrMapping/>
  </p:clrMapOvr>
  <p:transition spd="med">
    <p:pull/>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858635D7-70F6-4A6C-8960-1B4C0D13F548}" type="slidenum">
              <a:rPr lang="en-US" altLang="en-US"/>
              <a:pPr>
                <a:defRPr/>
              </a:pPr>
              <a:t>38</a:t>
            </a:fld>
            <a:endParaRPr lang="en-US" altLang="en-US"/>
          </a:p>
        </p:txBody>
      </p:sp>
      <p:sp>
        <p:nvSpPr>
          <p:cNvPr id="540674" name="Rectangle 2"/>
          <p:cNvSpPr>
            <a:spLocks noGrp="1" noChangeArrowheads="1"/>
          </p:cNvSpPr>
          <p:nvPr>
            <p:ph type="title"/>
          </p:nvPr>
        </p:nvSpPr>
        <p:spPr/>
        <p:txBody>
          <a:bodyPr/>
          <a:lstStyle/>
          <a:p>
            <a:pPr eaLnBrk="1" hangingPunct="1">
              <a:defRPr/>
            </a:pPr>
            <a:r>
              <a:rPr lang="en-US" altLang="en-US" smtClean="0"/>
              <a:t>Section 406</a:t>
            </a:r>
          </a:p>
        </p:txBody>
      </p:sp>
      <p:sp>
        <p:nvSpPr>
          <p:cNvPr id="540675" name="Rectangle 3"/>
          <p:cNvSpPr>
            <a:spLocks noGrp="1" noChangeArrowheads="1"/>
          </p:cNvSpPr>
          <p:nvPr>
            <p:ph type="body" idx="1"/>
          </p:nvPr>
        </p:nvSpPr>
        <p:spPr>
          <a:xfrm>
            <a:off x="457200" y="1600200"/>
            <a:ext cx="8229600" cy="1066800"/>
          </a:xfrm>
        </p:spPr>
        <p:txBody>
          <a:bodyPr/>
          <a:lstStyle/>
          <a:p>
            <a:pPr eaLnBrk="1" hangingPunct="1">
              <a:defRPr/>
            </a:pPr>
            <a:r>
              <a:rPr lang="en-US" altLang="en-US" smtClean="0"/>
              <a:t>Employee Training &amp; Response Procedures</a:t>
            </a:r>
          </a:p>
        </p:txBody>
      </p:sp>
      <p:pic>
        <p:nvPicPr>
          <p:cNvPr id="89093" name="Picture 5" descr="EmployeeTrainingBoxTHM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3124200"/>
            <a:ext cx="2349500"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4" name="Picture 7" descr="critical-incident-stress-management-train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9625" y="3429000"/>
            <a:ext cx="3762375" cy="248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3A3ABEE8-AE07-45F8-BC78-9BDA46EC53CD}" type="slidenum">
              <a:rPr lang="en-US" altLang="en-US"/>
              <a:pPr>
                <a:defRPr/>
              </a:pPr>
              <a:t>39</a:t>
            </a:fld>
            <a:endParaRPr lang="en-US" altLang="en-US"/>
          </a:p>
        </p:txBody>
      </p:sp>
      <p:sp>
        <p:nvSpPr>
          <p:cNvPr id="538626" name="Rectangle 2"/>
          <p:cNvSpPr>
            <a:spLocks noGrp="1" noChangeArrowheads="1"/>
          </p:cNvSpPr>
          <p:nvPr>
            <p:ph type="title"/>
          </p:nvPr>
        </p:nvSpPr>
        <p:spPr/>
        <p:txBody>
          <a:bodyPr/>
          <a:lstStyle/>
          <a:p>
            <a:pPr eaLnBrk="1" hangingPunct="1">
              <a:defRPr/>
            </a:pPr>
            <a:r>
              <a:rPr lang="en-US" altLang="en-US" smtClean="0"/>
              <a:t>Section 407</a:t>
            </a:r>
          </a:p>
        </p:txBody>
      </p:sp>
      <p:sp>
        <p:nvSpPr>
          <p:cNvPr id="538627" name="Rectangle 3"/>
          <p:cNvSpPr>
            <a:spLocks noGrp="1" noChangeArrowheads="1"/>
          </p:cNvSpPr>
          <p:nvPr>
            <p:ph type="body" idx="1"/>
          </p:nvPr>
        </p:nvSpPr>
        <p:spPr>
          <a:xfrm>
            <a:off x="457200" y="1600200"/>
            <a:ext cx="8229600" cy="609600"/>
          </a:xfrm>
        </p:spPr>
        <p:txBody>
          <a:bodyPr/>
          <a:lstStyle/>
          <a:p>
            <a:pPr eaLnBrk="1" hangingPunct="1">
              <a:defRPr/>
            </a:pPr>
            <a:r>
              <a:rPr lang="en-US" altLang="en-US" smtClean="0"/>
              <a:t>Hazard Communication</a:t>
            </a:r>
          </a:p>
        </p:txBody>
      </p:sp>
      <p:pic>
        <p:nvPicPr>
          <p:cNvPr id="91141" name="Picture 5" descr="hazar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362200"/>
            <a:ext cx="566737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142" name="Picture 7" descr="Hazard Communication Training Vide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886200"/>
            <a:ext cx="4572000" cy="289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6A2CE2E5-A5B7-438C-81F2-CEE2B07E7E84}" type="slidenum">
              <a:rPr lang="en-US" altLang="en-US"/>
              <a:pPr>
                <a:defRPr/>
              </a:pPr>
              <a:t>4</a:t>
            </a:fld>
            <a:endParaRPr lang="en-US" altLang="en-US"/>
          </a:p>
        </p:txBody>
      </p:sp>
      <p:sp>
        <p:nvSpPr>
          <p:cNvPr id="397314" name="Rectangle 2"/>
          <p:cNvSpPr>
            <a:spLocks noGrp="1" noChangeArrowheads="1"/>
          </p:cNvSpPr>
          <p:nvPr>
            <p:ph type="title"/>
          </p:nvPr>
        </p:nvSpPr>
        <p:spPr>
          <a:xfrm>
            <a:off x="962025" y="298450"/>
            <a:ext cx="7772400" cy="1189038"/>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z="3600" dirty="0" smtClean="0"/>
              <a:t>IFC-2015 NJ</a:t>
            </a:r>
            <a:r>
              <a:rPr lang="en-US" altLang="en-US" sz="3600" dirty="0"/>
              <a:t/>
            </a:r>
            <a:br>
              <a:rPr lang="en-US" altLang="en-US" sz="3600" dirty="0"/>
            </a:br>
            <a:r>
              <a:rPr lang="en-US" altLang="en-US" sz="3600" dirty="0" smtClean="0"/>
              <a:t>Chapter 1 Administration</a:t>
            </a:r>
          </a:p>
        </p:txBody>
      </p:sp>
      <p:sp>
        <p:nvSpPr>
          <p:cNvPr id="397315" name="Rectangle 3"/>
          <p:cNvSpPr>
            <a:spLocks noGrp="1" noChangeArrowheads="1"/>
          </p:cNvSpPr>
          <p:nvPr>
            <p:ph type="body" idx="1"/>
          </p:nvPr>
        </p:nvSpPr>
        <p:spPr/>
        <p:txBody>
          <a:bodyPr/>
          <a:lstStyle/>
          <a:p>
            <a:pPr eaLnBrk="1" hangingPunct="1">
              <a:defRPr/>
            </a:pPr>
            <a:r>
              <a:rPr lang="en-US" altLang="en-US" dirty="0" smtClean="0"/>
              <a:t>101.1 Purpose</a:t>
            </a:r>
          </a:p>
          <a:p>
            <a:pPr eaLnBrk="1" hangingPunct="1">
              <a:defRPr/>
            </a:pPr>
            <a:endParaRPr lang="en-US" altLang="en-US" dirty="0" smtClean="0"/>
          </a:p>
          <a:p>
            <a:pPr eaLnBrk="1" hangingPunct="1">
              <a:defRPr/>
            </a:pPr>
            <a:r>
              <a:rPr lang="en-US" altLang="en-US" dirty="0" smtClean="0"/>
              <a:t>101.2 Scope</a:t>
            </a:r>
          </a:p>
          <a:p>
            <a:pPr eaLnBrk="1" hangingPunct="1">
              <a:defRPr/>
            </a:pPr>
            <a:endParaRPr lang="en-US" altLang="en-US" dirty="0" smtClean="0"/>
          </a:p>
          <a:p>
            <a:pPr eaLnBrk="1" hangingPunct="1">
              <a:defRPr/>
            </a:pPr>
            <a:r>
              <a:rPr lang="en-US" altLang="en-US" dirty="0" smtClean="0"/>
              <a:t>101.3 </a:t>
            </a:r>
            <a:r>
              <a:rPr lang="en-US" altLang="en-US" dirty="0"/>
              <a:t>Applicability</a:t>
            </a:r>
          </a:p>
          <a:p>
            <a:pPr eaLnBrk="1" hangingPunct="1">
              <a:defRPr/>
            </a:pPr>
            <a:endParaRPr lang="en-US" altLang="en-US" dirty="0" smtClean="0"/>
          </a:p>
          <a:p>
            <a:pPr eaLnBrk="1" hangingPunct="1">
              <a:defRPr/>
            </a:pPr>
            <a:r>
              <a:rPr lang="en-US" altLang="en-US" dirty="0" smtClean="0"/>
              <a:t>102.0 General Provisions</a:t>
            </a:r>
          </a:p>
        </p:txBody>
      </p:sp>
    </p:spTree>
  </p:cSld>
  <p:clrMapOvr>
    <a:masterClrMapping/>
  </p:clrMapOvr>
  <p:transition spd="med">
    <p:pull/>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9A59E6FC-C600-470B-8811-3E9C01DC8F85}" type="slidenum">
              <a:rPr lang="en-US" altLang="en-US"/>
              <a:pPr>
                <a:defRPr/>
              </a:pPr>
              <a:t>40</a:t>
            </a:fld>
            <a:endParaRPr lang="en-US" altLang="en-US"/>
          </a:p>
        </p:txBody>
      </p:sp>
      <p:sp>
        <p:nvSpPr>
          <p:cNvPr id="439298" name="Rectangle 2"/>
          <p:cNvSpPr>
            <a:spLocks noGrp="1" noChangeArrowheads="1"/>
          </p:cNvSpPr>
          <p:nvPr>
            <p:ph type="title"/>
          </p:nvPr>
        </p:nvSpPr>
        <p:spPr>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z="3600" dirty="0"/>
              <a:t>408.15 </a:t>
            </a:r>
            <a:r>
              <a:rPr lang="en-US" altLang="en-US" sz="3600" dirty="0" smtClean="0"/>
              <a:t>Hospitality Rooms</a:t>
            </a:r>
          </a:p>
        </p:txBody>
      </p:sp>
      <p:pic>
        <p:nvPicPr>
          <p:cNvPr id="93188" name="Picture 4" descr="FireInsp_259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2714625"/>
            <a:ext cx="5638800" cy="375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ontent Placeholder 1"/>
          <p:cNvSpPr>
            <a:spLocks noGrp="1"/>
          </p:cNvSpPr>
          <p:nvPr>
            <p:ph sz="half" idx="1"/>
          </p:nvPr>
        </p:nvSpPr>
        <p:spPr>
          <a:xfrm>
            <a:off x="457200" y="1600200"/>
            <a:ext cx="8001000" cy="762000"/>
          </a:xfrm>
        </p:spPr>
        <p:txBody>
          <a:bodyPr/>
          <a:lstStyle/>
          <a:p>
            <a:pPr>
              <a:buFont typeface="Arial" panose="020B0604020202020204" pitchFamily="34" charset="0"/>
              <a:buChar char="•"/>
              <a:defRPr/>
            </a:pPr>
            <a:r>
              <a:rPr lang="en-US" dirty="0" smtClean="0"/>
              <a:t>Requirements similar to 403.15 Group overnight stays</a:t>
            </a:r>
            <a:endParaRPr lang="en-US" dirty="0"/>
          </a:p>
        </p:txBody>
      </p:sp>
    </p:spTree>
  </p:cSld>
  <p:clrMapOvr>
    <a:masterClrMapping/>
  </p:clrMapOvr>
  <p:transition spd="med">
    <p:pull/>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E28107F8-52EB-4CC7-9CC3-878894BFE6CC}" type="slidenum">
              <a:rPr lang="en-US" altLang="en-US"/>
              <a:pPr>
                <a:defRPr/>
              </a:pPr>
              <a:t>41</a:t>
            </a:fld>
            <a:endParaRPr lang="en-US" altLang="en-US"/>
          </a:p>
        </p:txBody>
      </p:sp>
      <p:sp>
        <p:nvSpPr>
          <p:cNvPr id="425986" name="Rectangle 1026"/>
          <p:cNvSpPr>
            <a:spLocks noGrp="1" noChangeArrowheads="1"/>
          </p:cNvSpPr>
          <p:nvPr>
            <p:ph type="title"/>
          </p:nvPr>
        </p:nvSpPr>
        <p:spPr>
          <a:xfrm>
            <a:off x="762000" y="307975"/>
            <a:ext cx="7543800" cy="5334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mtClean="0"/>
              <a:t>Rooming &amp; boarding houses</a:t>
            </a:r>
          </a:p>
        </p:txBody>
      </p:sp>
      <p:pic>
        <p:nvPicPr>
          <p:cNvPr id="95236" name="Picture 1028" descr="TOWN0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914400"/>
            <a:ext cx="7467600" cy="497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7F351E33-3314-42E3-8B42-F50F0D63B5E9}" type="slidenum">
              <a:rPr lang="en-US" altLang="en-US"/>
              <a:pPr>
                <a:defRPr/>
              </a:pPr>
              <a:t>42</a:t>
            </a:fld>
            <a:endParaRPr lang="en-US" altLang="en-US"/>
          </a:p>
        </p:txBody>
      </p:sp>
      <p:sp>
        <p:nvSpPr>
          <p:cNvPr id="434178" name="Rectangle 2"/>
          <p:cNvSpPr>
            <a:spLocks noGrp="1" noChangeArrowheads="1"/>
          </p:cNvSpPr>
          <p:nvPr>
            <p:ph type="title"/>
          </p:nvPr>
        </p:nvSpPr>
        <p:spPr>
          <a:xfrm>
            <a:off x="762000" y="307975"/>
            <a:ext cx="7543800" cy="5334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mtClean="0"/>
              <a:t>Use Group I-1</a:t>
            </a:r>
          </a:p>
        </p:txBody>
      </p:sp>
      <p:pic>
        <p:nvPicPr>
          <p:cNvPr id="97284" name="Picture 4" descr="assisted-liv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914400"/>
            <a:ext cx="6629400" cy="498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E332A78E-A1A8-4C27-B83B-73A8D6450B2E}" type="slidenum">
              <a:rPr lang="en-US" altLang="en-US"/>
              <a:pPr>
                <a:defRPr/>
              </a:pPr>
              <a:t>43</a:t>
            </a:fld>
            <a:endParaRPr lang="en-US" altLang="en-US"/>
          </a:p>
        </p:txBody>
      </p:sp>
      <p:sp>
        <p:nvSpPr>
          <p:cNvPr id="435202" name="Rectangle 2"/>
          <p:cNvSpPr>
            <a:spLocks noGrp="1" noChangeArrowheads="1"/>
          </p:cNvSpPr>
          <p:nvPr>
            <p:ph type="title"/>
          </p:nvPr>
        </p:nvSpPr>
        <p:spPr>
          <a:xfrm>
            <a:off x="762000" y="228600"/>
            <a:ext cx="7543800" cy="6096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mtClean="0"/>
              <a:t>Use Group I-2</a:t>
            </a:r>
          </a:p>
        </p:txBody>
      </p:sp>
      <p:pic>
        <p:nvPicPr>
          <p:cNvPr id="99332" name="Picture 4" descr="Medic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914400"/>
            <a:ext cx="6629400" cy="497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90336E26-4135-44CB-BCCD-5A984D3F8139}" type="slidenum">
              <a:rPr lang="en-US" altLang="en-US"/>
              <a:pPr>
                <a:defRPr/>
              </a:pPr>
              <a:t>44</a:t>
            </a:fld>
            <a:endParaRPr lang="en-US" altLang="en-US"/>
          </a:p>
        </p:txBody>
      </p:sp>
      <p:sp>
        <p:nvSpPr>
          <p:cNvPr id="436226" name="Rectangle 2"/>
          <p:cNvSpPr>
            <a:spLocks noGrp="1" noChangeArrowheads="1"/>
          </p:cNvSpPr>
          <p:nvPr>
            <p:ph type="title"/>
          </p:nvPr>
        </p:nvSpPr>
        <p:spPr>
          <a:xfrm>
            <a:off x="762000" y="228600"/>
            <a:ext cx="7543800" cy="6096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mtClean="0"/>
              <a:t>Use Group I-3</a:t>
            </a:r>
          </a:p>
        </p:txBody>
      </p:sp>
      <p:pic>
        <p:nvPicPr>
          <p:cNvPr id="101380" name="Picture 4" descr="clownjail"/>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965200"/>
            <a:ext cx="3962400"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81" name="Picture 3" descr="Alcatraz Jail Cell by Jp Corker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990600"/>
            <a:ext cx="4495800" cy="337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82" name="Picture 5" descr="reaAlzheimer_img_f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24250" y="4495800"/>
            <a:ext cx="2095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9C970493-96D9-4E11-96EC-D69C052C149F}" type="slidenum">
              <a:rPr lang="en-US" altLang="en-US"/>
              <a:pPr>
                <a:defRPr/>
              </a:pPr>
              <a:t>45</a:t>
            </a:fld>
            <a:endParaRPr lang="en-US" altLang="en-US"/>
          </a:p>
        </p:txBody>
      </p:sp>
      <p:sp>
        <p:nvSpPr>
          <p:cNvPr id="406530" name="Rectangle 2"/>
          <p:cNvSpPr>
            <a:spLocks noGrp="1" noChangeArrowheads="1"/>
          </p:cNvSpPr>
          <p:nvPr>
            <p:ph type="title"/>
          </p:nvPr>
        </p:nvSpPr>
        <p:spPr>
          <a:xfrm>
            <a:off x="762000" y="228600"/>
            <a:ext cx="7543800" cy="6096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mtClean="0"/>
              <a:t>Summary</a:t>
            </a:r>
          </a:p>
        </p:txBody>
      </p:sp>
      <p:sp>
        <p:nvSpPr>
          <p:cNvPr id="406531" name="Rectangle 3"/>
          <p:cNvSpPr>
            <a:spLocks noGrp="1" noChangeArrowheads="1"/>
          </p:cNvSpPr>
          <p:nvPr>
            <p:ph type="body" idx="1"/>
          </p:nvPr>
        </p:nvSpPr>
        <p:spPr/>
        <p:txBody>
          <a:bodyPr/>
          <a:lstStyle/>
          <a:p>
            <a:pPr eaLnBrk="1" hangingPunct="1">
              <a:buFont typeface="Wingdings" panose="05000000000000000000" pitchFamily="2" charset="2"/>
              <a:buNone/>
              <a:defRPr/>
            </a:pPr>
            <a:r>
              <a:rPr lang="en-US" altLang="en-US" dirty="0" smtClean="0"/>
              <a:t>In this module Part 1 we reviewed…</a:t>
            </a:r>
          </a:p>
          <a:p>
            <a:pPr eaLnBrk="1" hangingPunct="1">
              <a:buFont typeface="Wingdings" panose="05000000000000000000" pitchFamily="2" charset="2"/>
              <a:buNone/>
              <a:defRPr/>
            </a:pPr>
            <a:endParaRPr lang="en-US" altLang="en-US" dirty="0" smtClean="0"/>
          </a:p>
          <a:p>
            <a:pPr eaLnBrk="1" hangingPunct="1">
              <a:defRPr/>
            </a:pPr>
            <a:r>
              <a:rPr lang="en-US" altLang="en-US" sz="2400" dirty="0" smtClean="0"/>
              <a:t>State Fire Prevention Code Sub-Chapters 3-</a:t>
            </a:r>
          </a:p>
          <a:p>
            <a:pPr lvl="1" eaLnBrk="1" hangingPunct="1">
              <a:defRPr/>
            </a:pPr>
            <a:r>
              <a:rPr lang="en-US" altLang="en-US" sz="2000" dirty="0" smtClean="0"/>
              <a:t>IFC Chapters 1 through 4</a:t>
            </a:r>
          </a:p>
        </p:txBody>
      </p:sp>
    </p:spTree>
  </p:cSld>
  <p:clrMapOvr>
    <a:masterClrMapping/>
  </p:clrMapOvr>
  <p:transition spd="med">
    <p:pull/>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A4EF4339-0D1D-4334-A542-824764FD9EA3}" type="slidenum">
              <a:rPr lang="en-US" altLang="en-US"/>
              <a:pPr>
                <a:defRPr/>
              </a:pPr>
              <a:t>46</a:t>
            </a:fld>
            <a:endParaRPr lang="en-US" altLang="en-US"/>
          </a:p>
        </p:txBody>
      </p:sp>
      <p:sp>
        <p:nvSpPr>
          <p:cNvPr id="551938" name="Rectangle 2"/>
          <p:cNvSpPr>
            <a:spLocks noGrp="1" noChangeArrowheads="1"/>
          </p:cNvSpPr>
          <p:nvPr>
            <p:ph type="title"/>
          </p:nvPr>
        </p:nvSpPr>
        <p:spPr/>
        <p:txBody>
          <a:bodyPr/>
          <a:lstStyle/>
          <a:p>
            <a:pPr eaLnBrk="1" hangingPunct="1">
              <a:defRPr/>
            </a:pPr>
            <a:r>
              <a:rPr lang="en-US" altLang="en-US" smtClean="0"/>
              <a:t>Review Question</a:t>
            </a:r>
          </a:p>
        </p:txBody>
      </p:sp>
      <p:sp>
        <p:nvSpPr>
          <p:cNvPr id="551939" name="Rectangle 3"/>
          <p:cNvSpPr>
            <a:spLocks noGrp="1" noChangeArrowheads="1"/>
          </p:cNvSpPr>
          <p:nvPr>
            <p:ph type="body" idx="1"/>
          </p:nvPr>
        </p:nvSpPr>
        <p:spPr/>
        <p:txBody>
          <a:bodyPr/>
          <a:lstStyle/>
          <a:p>
            <a:pPr eaLnBrk="1" hangingPunct="1">
              <a:defRPr/>
            </a:pPr>
            <a:r>
              <a:rPr lang="en-US" altLang="en-US" smtClean="0"/>
              <a:t>See student manual for Review questions</a:t>
            </a:r>
          </a:p>
          <a:p>
            <a:pPr lvl="1" eaLnBrk="1" hangingPunct="1">
              <a:defRPr/>
            </a:pPr>
            <a:r>
              <a:rPr lang="en-US" altLang="en-US" smtClean="0"/>
              <a:t>Module 8 General hazards</a:t>
            </a:r>
          </a:p>
        </p:txBody>
      </p:sp>
    </p:spTree>
  </p:cSld>
  <p:clrMapOvr>
    <a:masterClrMapping/>
  </p:clrMapOvr>
  <p:transition spd="med">
    <p:pull/>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D9C51A4C-6A3F-4A5B-88F3-855ED395AFC6}" type="slidenum">
              <a:rPr lang="en-US" altLang="en-US"/>
              <a:pPr>
                <a:defRPr/>
              </a:pPr>
              <a:t>47</a:t>
            </a:fld>
            <a:endParaRPr lang="en-US" altLang="en-US"/>
          </a:p>
        </p:txBody>
      </p:sp>
      <p:sp>
        <p:nvSpPr>
          <p:cNvPr id="442370" name="Rectangle 2"/>
          <p:cNvSpPr>
            <a:spLocks noGrp="1" noChangeArrowheads="1"/>
          </p:cNvSpPr>
          <p:nvPr>
            <p:ph type="title"/>
          </p:nvPr>
        </p:nvSpPr>
        <p:spPr/>
        <p:txBody>
          <a:bodyPr/>
          <a:lstStyle/>
          <a:p>
            <a:pPr eaLnBrk="1" hangingPunct="1">
              <a:defRPr/>
            </a:pPr>
            <a:r>
              <a:rPr lang="en-US" altLang="en-US" sz="4500" smtClean="0"/>
              <a:t>Next Lesson</a:t>
            </a:r>
          </a:p>
        </p:txBody>
      </p:sp>
      <p:sp>
        <p:nvSpPr>
          <p:cNvPr id="442371" name="Rectangle 3"/>
          <p:cNvSpPr>
            <a:spLocks noGrp="1" noChangeArrowheads="1"/>
          </p:cNvSpPr>
          <p:nvPr>
            <p:ph type="body" idx="1"/>
          </p:nvPr>
        </p:nvSpPr>
        <p:spPr/>
        <p:txBody>
          <a:bodyPr/>
          <a:lstStyle/>
          <a:p>
            <a:pPr algn="ctr" eaLnBrk="1" hangingPunct="1">
              <a:buFont typeface="Wingdings" panose="05000000000000000000" pitchFamily="2" charset="2"/>
              <a:buNone/>
              <a:defRPr/>
            </a:pPr>
            <a:endParaRPr lang="en-US" altLang="en-US" dirty="0" smtClean="0"/>
          </a:p>
          <a:p>
            <a:pPr algn="ctr" eaLnBrk="1" hangingPunct="1">
              <a:buFont typeface="Wingdings" panose="05000000000000000000" pitchFamily="2" charset="2"/>
              <a:buNone/>
              <a:defRPr/>
            </a:pPr>
            <a:r>
              <a:rPr lang="en-US" altLang="en-US" dirty="0" smtClean="0"/>
              <a:t>Module 8</a:t>
            </a:r>
          </a:p>
          <a:p>
            <a:pPr algn="ctr" eaLnBrk="1" hangingPunct="1">
              <a:defRPr/>
            </a:pPr>
            <a:endParaRPr lang="en-US" altLang="en-US" dirty="0" smtClean="0"/>
          </a:p>
          <a:p>
            <a:pPr algn="ctr" eaLnBrk="1" hangingPunct="1">
              <a:buFont typeface="Wingdings" panose="05000000000000000000" pitchFamily="2" charset="2"/>
              <a:buNone/>
              <a:defRPr/>
            </a:pPr>
            <a:r>
              <a:rPr lang="en-US" altLang="en-US" dirty="0" smtClean="0"/>
              <a:t>Part 2</a:t>
            </a:r>
          </a:p>
          <a:p>
            <a:pPr algn="ctr" eaLnBrk="1" hangingPunct="1">
              <a:defRPr/>
            </a:pPr>
            <a:endParaRPr lang="en-US" altLang="en-US" dirty="0" smtClean="0"/>
          </a:p>
          <a:p>
            <a:pPr algn="ctr" eaLnBrk="1" hangingPunct="1">
              <a:buFont typeface="Wingdings" panose="05000000000000000000" pitchFamily="2" charset="2"/>
              <a:buNone/>
              <a:defRPr/>
            </a:pPr>
            <a:r>
              <a:rPr lang="en-US" altLang="en-US" smtClean="0"/>
              <a:t> </a:t>
            </a:r>
            <a:endParaRPr lang="en-US" altLang="en-US" dirty="0" smtClean="0"/>
          </a:p>
        </p:txBody>
      </p:sp>
    </p:spTree>
  </p:cSld>
  <p:clrMapOvr>
    <a:masterClrMapping/>
  </p:clrMapOvr>
  <p:transition spd="med">
    <p:pull/>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EDAE2B15-E083-4424-836C-D5DA6263493D}" type="slidenum">
              <a:rPr lang="en-US" altLang="en-US"/>
              <a:pPr>
                <a:defRPr/>
              </a:pPr>
              <a:t>48</a:t>
            </a:fld>
            <a:endParaRPr lang="en-US" altLang="en-US"/>
          </a:p>
        </p:txBody>
      </p:sp>
      <p:sp>
        <p:nvSpPr>
          <p:cNvPr id="444418" name="Rectangle 2"/>
          <p:cNvSpPr>
            <a:spLocks noGrp="1" noChangeArrowheads="1"/>
          </p:cNvSpPr>
          <p:nvPr>
            <p:ph type="title"/>
          </p:nvPr>
        </p:nvSpPr>
        <p:spPr/>
        <p:txBody>
          <a:bodyPr/>
          <a:lstStyle/>
          <a:p>
            <a:pPr eaLnBrk="1" hangingPunct="1">
              <a:defRPr/>
            </a:pPr>
            <a:r>
              <a:rPr lang="en-US" altLang="en-US" sz="4500" smtClean="0"/>
              <a:t>Homework Assignments</a:t>
            </a:r>
          </a:p>
        </p:txBody>
      </p:sp>
      <p:sp>
        <p:nvSpPr>
          <p:cNvPr id="444419" name="Rectangle 3"/>
          <p:cNvSpPr>
            <a:spLocks noGrp="1" noChangeArrowheads="1"/>
          </p:cNvSpPr>
          <p:nvPr>
            <p:ph type="body" idx="1"/>
          </p:nvPr>
        </p:nvSpPr>
        <p:spPr>
          <a:xfrm>
            <a:off x="457200" y="2297113"/>
            <a:ext cx="8229600" cy="3833812"/>
          </a:xfrm>
        </p:spPr>
        <p:txBody>
          <a:bodyPr/>
          <a:lstStyle/>
          <a:p>
            <a:pPr algn="ctr" eaLnBrk="1" hangingPunct="1">
              <a:buFont typeface="Wingdings" panose="05000000000000000000" pitchFamily="2" charset="2"/>
              <a:buNone/>
              <a:defRPr/>
            </a:pPr>
            <a:endParaRPr lang="en-US" altLang="en-US" smtClean="0"/>
          </a:p>
          <a:p>
            <a:pPr algn="ctr" eaLnBrk="1" hangingPunct="1">
              <a:buFont typeface="Wingdings" panose="05000000000000000000" pitchFamily="2" charset="2"/>
              <a:buNone/>
              <a:defRPr/>
            </a:pPr>
            <a:r>
              <a:rPr lang="en-US" altLang="en-US" smtClean="0"/>
              <a:t>For next module as stated in the syllabus</a:t>
            </a:r>
          </a:p>
          <a:p>
            <a:pPr eaLnBrk="1" hangingPunct="1">
              <a:defRPr/>
            </a:pPr>
            <a:endParaRPr lang="en-US" altLang="en-US" smtClean="0"/>
          </a:p>
          <a:p>
            <a:pPr algn="ctr" eaLnBrk="1" hangingPunct="1">
              <a:buFont typeface="Wingdings" panose="05000000000000000000" pitchFamily="2" charset="2"/>
              <a:buNone/>
              <a:defRPr/>
            </a:pPr>
            <a:endParaRPr lang="en-US" altLang="en-US" smtClean="0"/>
          </a:p>
        </p:txBody>
      </p:sp>
    </p:spTree>
  </p:cSld>
  <p:clrMapOvr>
    <a:masterClrMapping/>
  </p:clrMapOvr>
  <p:transition spd="med">
    <p:pull/>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pPr>
              <a:defRPr/>
            </a:pPr>
            <a:fld id="{AF594ABE-EA18-46EF-A117-A6D1131D1DBC}" type="slidenum">
              <a:rPr lang="en-US" altLang="en-US"/>
              <a:pPr>
                <a:defRPr/>
              </a:pPr>
              <a:t>49</a:t>
            </a:fld>
            <a:endParaRPr lang="en-US" altLang="en-US"/>
          </a:p>
        </p:txBody>
      </p:sp>
      <p:sp>
        <p:nvSpPr>
          <p:cNvPr id="446466" name="Rectangle 2"/>
          <p:cNvSpPr>
            <a:spLocks noGrp="1" noChangeArrowheads="1"/>
          </p:cNvSpPr>
          <p:nvPr>
            <p:ph type="body" idx="1"/>
          </p:nvPr>
        </p:nvSpPr>
        <p:spPr>
          <a:xfrm>
            <a:off x="457200" y="2924175"/>
            <a:ext cx="8229600" cy="3206750"/>
          </a:xfrm>
        </p:spPr>
        <p:txBody>
          <a:bodyPr/>
          <a:lstStyle/>
          <a:p>
            <a:pPr algn="ctr" eaLnBrk="1" hangingPunct="1">
              <a:buFont typeface="Wingdings" panose="05000000000000000000" pitchFamily="2" charset="2"/>
              <a:buNone/>
              <a:defRPr/>
            </a:pPr>
            <a:r>
              <a:rPr lang="en-US" altLang="en-US" smtClean="0"/>
              <a:t>End of Module</a:t>
            </a:r>
          </a:p>
        </p:txBody>
      </p:sp>
    </p:spTree>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82B88206-9F7A-48A4-97B9-EAEDE176C854}" type="slidenum">
              <a:rPr lang="en-US" altLang="en-US"/>
              <a:pPr>
                <a:defRPr/>
              </a:pPr>
              <a:t>5</a:t>
            </a:fld>
            <a:endParaRPr lang="en-US" altLang="en-US"/>
          </a:p>
        </p:txBody>
      </p:sp>
      <p:sp>
        <p:nvSpPr>
          <p:cNvPr id="397314" name="Rectangle 2"/>
          <p:cNvSpPr>
            <a:spLocks noGrp="1" noChangeArrowheads="1"/>
          </p:cNvSpPr>
          <p:nvPr>
            <p:ph type="title"/>
          </p:nvPr>
        </p:nvSpPr>
        <p:spPr>
          <a:xfrm>
            <a:off x="762000" y="228600"/>
            <a:ext cx="7543800" cy="1258888"/>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z="3600" dirty="0"/>
              <a:t>IFC-2015 NJ</a:t>
            </a:r>
            <a:br>
              <a:rPr lang="en-US" altLang="en-US" sz="3600" dirty="0"/>
            </a:br>
            <a:r>
              <a:rPr lang="en-US" altLang="en-US" sz="3600" dirty="0"/>
              <a:t>Chapter 1 Administration</a:t>
            </a:r>
            <a:endParaRPr lang="en-US" altLang="en-US" sz="3600" dirty="0" smtClean="0"/>
          </a:p>
        </p:txBody>
      </p:sp>
      <p:sp>
        <p:nvSpPr>
          <p:cNvPr id="397315" name="Rectangle 3"/>
          <p:cNvSpPr>
            <a:spLocks noGrp="1" noChangeArrowheads="1"/>
          </p:cNvSpPr>
          <p:nvPr>
            <p:ph type="body" idx="1"/>
          </p:nvPr>
        </p:nvSpPr>
        <p:spPr/>
        <p:txBody>
          <a:bodyPr/>
          <a:lstStyle/>
          <a:p>
            <a:pPr eaLnBrk="1" hangingPunct="1">
              <a:defRPr/>
            </a:pPr>
            <a:r>
              <a:rPr lang="en-US" altLang="en-US" dirty="0" smtClean="0"/>
              <a:t>102.1.1</a:t>
            </a:r>
          </a:p>
          <a:p>
            <a:pPr lvl="1" eaLnBrk="1" hangingPunct="1">
              <a:defRPr/>
            </a:pPr>
            <a:r>
              <a:rPr lang="en-US" altLang="en-US" dirty="0" smtClean="0"/>
              <a:t>List of 10 dangerous conditions when no clear code language exists</a:t>
            </a:r>
          </a:p>
          <a:p>
            <a:pPr lvl="1" eaLnBrk="1" hangingPunct="1">
              <a:defRPr/>
            </a:pPr>
            <a:r>
              <a:rPr lang="en-US" altLang="en-US" dirty="0" smtClean="0"/>
              <a:t>Should not be used as primary violation</a:t>
            </a:r>
            <a:endParaRPr lang="en-US" altLang="en-US" dirty="0"/>
          </a:p>
          <a:p>
            <a:pPr eaLnBrk="1" hangingPunct="1">
              <a:defRPr/>
            </a:pPr>
            <a:r>
              <a:rPr lang="en-US" altLang="en-US" dirty="0" smtClean="0"/>
              <a:t>103 Terms; Standards; Accepted Practice; Technical Assistance</a:t>
            </a:r>
          </a:p>
          <a:p>
            <a:pPr lvl="1" eaLnBrk="1" hangingPunct="1">
              <a:defRPr/>
            </a:pPr>
            <a:r>
              <a:rPr lang="en-US" altLang="en-US" dirty="0" smtClean="0"/>
              <a:t>See 103.4 </a:t>
            </a:r>
          </a:p>
          <a:p>
            <a:pPr eaLnBrk="1" hangingPunct="1">
              <a:defRPr/>
            </a:pPr>
            <a:r>
              <a:rPr lang="en-US" altLang="en-US" dirty="0" smtClean="0"/>
              <a:t>104 Maintenance</a:t>
            </a:r>
          </a:p>
          <a:p>
            <a:pPr eaLnBrk="1" hangingPunct="1">
              <a:defRPr/>
            </a:pPr>
            <a:r>
              <a:rPr lang="en-US" altLang="en-US" dirty="0" smtClean="0"/>
              <a:t>105 Service Utilities</a:t>
            </a:r>
            <a:endParaRPr lang="en-US" altLang="en-US" dirty="0"/>
          </a:p>
          <a:p>
            <a:pPr marL="0" indent="0" eaLnBrk="1" hangingPunct="1">
              <a:buFont typeface="Wingdings" panose="05000000000000000000" pitchFamily="2" charset="2"/>
              <a:buNone/>
              <a:defRPr/>
            </a:pPr>
            <a:endParaRPr lang="en-US" altLang="en-US" dirty="0" smtClean="0"/>
          </a:p>
        </p:txBody>
      </p:sp>
    </p:spTree>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0BB0C2DF-F72E-460E-922F-5C71B3EF749E}" type="slidenum">
              <a:rPr lang="en-US" altLang="en-US"/>
              <a:pPr>
                <a:defRPr/>
              </a:pPr>
              <a:t>6</a:t>
            </a:fld>
            <a:endParaRPr lang="en-US" altLang="en-US"/>
          </a:p>
        </p:txBody>
      </p:sp>
      <p:sp>
        <p:nvSpPr>
          <p:cNvPr id="398338" name="Rectangle 2"/>
          <p:cNvSpPr>
            <a:spLocks noGrp="1" noChangeArrowheads="1"/>
          </p:cNvSpPr>
          <p:nvPr>
            <p:ph type="title"/>
          </p:nvPr>
        </p:nvSpPr>
        <p:spPr>
          <a:xfrm>
            <a:off x="762000" y="228600"/>
            <a:ext cx="7543800" cy="6096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z="3600" dirty="0" smtClean="0"/>
              <a:t>Chapter 2 Definitions</a:t>
            </a:r>
          </a:p>
        </p:txBody>
      </p:sp>
      <p:sp>
        <p:nvSpPr>
          <p:cNvPr id="398339" name="Rectangle 3"/>
          <p:cNvSpPr>
            <a:spLocks noGrp="1" noChangeArrowheads="1"/>
          </p:cNvSpPr>
          <p:nvPr>
            <p:ph type="body" idx="1"/>
          </p:nvPr>
        </p:nvSpPr>
        <p:spPr>
          <a:xfrm>
            <a:off x="457200" y="1949450"/>
            <a:ext cx="8229600" cy="4181475"/>
          </a:xfrm>
        </p:spPr>
        <p:txBody>
          <a:bodyPr/>
          <a:lstStyle/>
          <a:p>
            <a:pPr eaLnBrk="1" hangingPunct="1">
              <a:defRPr/>
            </a:pPr>
            <a:r>
              <a:rPr lang="en-US" altLang="en-US" dirty="0" smtClean="0"/>
              <a:t>201 General</a:t>
            </a:r>
          </a:p>
          <a:p>
            <a:pPr lvl="1" eaLnBrk="1" hangingPunct="1">
              <a:defRPr/>
            </a:pPr>
            <a:r>
              <a:rPr lang="en-US" altLang="en-US" dirty="0" smtClean="0"/>
              <a:t>Scope</a:t>
            </a:r>
          </a:p>
          <a:p>
            <a:pPr eaLnBrk="1" hangingPunct="1">
              <a:defRPr/>
            </a:pPr>
            <a:endParaRPr lang="en-US" altLang="en-US" dirty="0" smtClean="0"/>
          </a:p>
          <a:p>
            <a:pPr eaLnBrk="1" hangingPunct="1">
              <a:defRPr/>
            </a:pPr>
            <a:r>
              <a:rPr lang="en-US" altLang="en-US" dirty="0" smtClean="0"/>
              <a:t>202 General Definitions</a:t>
            </a:r>
          </a:p>
          <a:p>
            <a:pPr lvl="1" eaLnBrk="1" hangingPunct="1">
              <a:defRPr/>
            </a:pPr>
            <a:r>
              <a:rPr lang="en-US" altLang="en-US" dirty="0" smtClean="0"/>
              <a:t>Alphabetical listing</a:t>
            </a:r>
          </a:p>
        </p:txBody>
      </p:sp>
    </p:spTree>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861DFDF4-45CC-4453-A563-980D31384EB7}" type="slidenum">
              <a:rPr lang="en-US" altLang="en-US"/>
              <a:pPr>
                <a:defRPr/>
              </a:pPr>
              <a:t>7</a:t>
            </a:fld>
            <a:endParaRPr lang="en-US" altLang="en-US"/>
          </a:p>
        </p:txBody>
      </p:sp>
      <p:sp>
        <p:nvSpPr>
          <p:cNvPr id="399362" name="Rectangle 2"/>
          <p:cNvSpPr>
            <a:spLocks noGrp="1" noChangeArrowheads="1"/>
          </p:cNvSpPr>
          <p:nvPr>
            <p:ph type="title"/>
          </p:nvPr>
        </p:nvSpPr>
        <p:spPr>
          <a:xfrm>
            <a:off x="800100" y="304800"/>
            <a:ext cx="7543800" cy="15240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lnSpc>
                <a:spcPct val="90000"/>
              </a:lnSpc>
              <a:defRPr/>
            </a:pPr>
            <a:r>
              <a:rPr lang="en-US" altLang="en-US" sz="3600" dirty="0" smtClean="0"/>
              <a:t/>
            </a:r>
            <a:br>
              <a:rPr lang="en-US" altLang="en-US" sz="3600" dirty="0" smtClean="0"/>
            </a:br>
            <a:r>
              <a:rPr lang="en-US" altLang="en-US" sz="3600" dirty="0" smtClean="0"/>
              <a:t>Chapter 3</a:t>
            </a:r>
            <a:r>
              <a:rPr lang="en-US" altLang="en-US" sz="3600" dirty="0"/>
              <a:t/>
            </a:r>
            <a:br>
              <a:rPr lang="en-US" altLang="en-US" sz="3600" dirty="0"/>
            </a:br>
            <a:r>
              <a:rPr lang="en-US" altLang="en-US" sz="3600" dirty="0"/>
              <a:t>General Precautions against fire</a:t>
            </a:r>
            <a:br>
              <a:rPr lang="en-US" altLang="en-US" sz="3600" dirty="0"/>
            </a:br>
            <a:r>
              <a:rPr lang="en-US" altLang="en-US" sz="3600" dirty="0"/>
              <a:t/>
            </a:r>
            <a:br>
              <a:rPr lang="en-US" altLang="en-US" sz="3600" dirty="0"/>
            </a:br>
            <a:endParaRPr lang="en-US" altLang="en-US" sz="3600" dirty="0" smtClean="0"/>
          </a:p>
        </p:txBody>
      </p:sp>
      <p:sp>
        <p:nvSpPr>
          <p:cNvPr id="399363" name="Rectangle 3"/>
          <p:cNvSpPr>
            <a:spLocks noGrp="1" noChangeArrowheads="1"/>
          </p:cNvSpPr>
          <p:nvPr>
            <p:ph type="body" idx="1"/>
          </p:nvPr>
        </p:nvSpPr>
        <p:spPr>
          <a:xfrm>
            <a:off x="457200" y="1066800"/>
            <a:ext cx="8229600" cy="5562600"/>
          </a:xfrm>
        </p:spPr>
        <p:txBody>
          <a:bodyPr/>
          <a:lstStyle/>
          <a:p>
            <a:pPr eaLnBrk="1" hangingPunct="1">
              <a:lnSpc>
                <a:spcPct val="90000"/>
              </a:lnSpc>
              <a:defRPr/>
            </a:pPr>
            <a:endParaRPr lang="en-US" altLang="en-US" sz="2000" dirty="0" smtClean="0"/>
          </a:p>
          <a:p>
            <a:pPr eaLnBrk="1" hangingPunct="1">
              <a:lnSpc>
                <a:spcPct val="90000"/>
              </a:lnSpc>
              <a:defRPr/>
            </a:pPr>
            <a:endParaRPr lang="en-US" altLang="en-US" sz="2000" dirty="0" smtClean="0"/>
          </a:p>
          <a:p>
            <a:pPr eaLnBrk="1" hangingPunct="1">
              <a:lnSpc>
                <a:spcPct val="90000"/>
              </a:lnSpc>
              <a:defRPr/>
            </a:pPr>
            <a:r>
              <a:rPr lang="en-US" altLang="en-US" sz="2000" dirty="0" smtClean="0"/>
              <a:t>301 </a:t>
            </a:r>
            <a:r>
              <a:rPr lang="en-US" altLang="en-US" sz="2000" dirty="0"/>
              <a:t>General </a:t>
            </a:r>
            <a:endParaRPr lang="en-US" altLang="en-US" sz="2000" dirty="0" smtClean="0"/>
          </a:p>
          <a:p>
            <a:pPr eaLnBrk="1" hangingPunct="1">
              <a:lnSpc>
                <a:spcPct val="90000"/>
              </a:lnSpc>
              <a:defRPr/>
            </a:pPr>
            <a:r>
              <a:rPr lang="en-US" altLang="en-US" sz="2000" dirty="0" smtClean="0"/>
              <a:t>302 Definitions</a:t>
            </a:r>
          </a:p>
          <a:p>
            <a:pPr eaLnBrk="1" hangingPunct="1">
              <a:lnSpc>
                <a:spcPct val="90000"/>
              </a:lnSpc>
              <a:defRPr/>
            </a:pPr>
            <a:r>
              <a:rPr lang="en-US" altLang="en-US" sz="2000" dirty="0" smtClean="0"/>
              <a:t>303 Asphalt Tar Kettles</a:t>
            </a:r>
          </a:p>
          <a:p>
            <a:pPr eaLnBrk="1" hangingPunct="1">
              <a:lnSpc>
                <a:spcPct val="90000"/>
              </a:lnSpc>
              <a:defRPr/>
            </a:pPr>
            <a:r>
              <a:rPr lang="en-US" altLang="en-US" sz="2000" dirty="0" smtClean="0"/>
              <a:t>304 Combustible Waste Materials</a:t>
            </a:r>
          </a:p>
          <a:p>
            <a:pPr eaLnBrk="1" hangingPunct="1">
              <a:lnSpc>
                <a:spcPct val="90000"/>
              </a:lnSpc>
              <a:defRPr/>
            </a:pPr>
            <a:r>
              <a:rPr lang="en-US" altLang="en-US" sz="2000" dirty="0" smtClean="0"/>
              <a:t>305 Ignition Sources</a:t>
            </a:r>
          </a:p>
          <a:p>
            <a:pPr eaLnBrk="1" hangingPunct="1">
              <a:lnSpc>
                <a:spcPct val="90000"/>
              </a:lnSpc>
              <a:defRPr/>
            </a:pPr>
            <a:r>
              <a:rPr lang="en-US" altLang="en-US" sz="2000" dirty="0" smtClean="0"/>
              <a:t>306 Motion Picture Projection Rooms</a:t>
            </a:r>
          </a:p>
          <a:p>
            <a:pPr eaLnBrk="1" hangingPunct="1">
              <a:lnSpc>
                <a:spcPct val="90000"/>
              </a:lnSpc>
              <a:defRPr/>
            </a:pPr>
            <a:r>
              <a:rPr lang="en-US" altLang="en-US" sz="2000" dirty="0" smtClean="0"/>
              <a:t>307 Open Burning &amp; recreational fires</a:t>
            </a:r>
          </a:p>
          <a:p>
            <a:pPr eaLnBrk="1" hangingPunct="1">
              <a:lnSpc>
                <a:spcPct val="90000"/>
              </a:lnSpc>
              <a:defRPr/>
            </a:pPr>
            <a:r>
              <a:rPr lang="en-US" altLang="en-US" sz="2000" dirty="0" smtClean="0"/>
              <a:t>308 Open Flames   </a:t>
            </a:r>
          </a:p>
          <a:p>
            <a:pPr eaLnBrk="1" hangingPunct="1">
              <a:lnSpc>
                <a:spcPct val="90000"/>
              </a:lnSpc>
              <a:defRPr/>
            </a:pPr>
            <a:r>
              <a:rPr lang="en-US" altLang="en-US" sz="2000" dirty="0" smtClean="0"/>
              <a:t>309 Powered Industrial Trucks &amp; Equipment</a:t>
            </a:r>
          </a:p>
          <a:p>
            <a:pPr eaLnBrk="1" hangingPunct="1">
              <a:lnSpc>
                <a:spcPct val="90000"/>
              </a:lnSpc>
              <a:defRPr/>
            </a:pPr>
            <a:r>
              <a:rPr lang="en-US" altLang="en-US" sz="2000" dirty="0" smtClean="0"/>
              <a:t>310 Smoking</a:t>
            </a:r>
          </a:p>
          <a:p>
            <a:pPr eaLnBrk="1" hangingPunct="1">
              <a:lnSpc>
                <a:spcPct val="90000"/>
              </a:lnSpc>
              <a:defRPr/>
            </a:pPr>
            <a:r>
              <a:rPr lang="en-US" altLang="en-US" sz="2000" dirty="0" smtClean="0"/>
              <a:t>311 Vacant Properties</a:t>
            </a:r>
          </a:p>
          <a:p>
            <a:pPr eaLnBrk="1" hangingPunct="1">
              <a:lnSpc>
                <a:spcPct val="90000"/>
              </a:lnSpc>
              <a:defRPr/>
            </a:pPr>
            <a:r>
              <a:rPr lang="en-US" altLang="en-US" sz="2000" dirty="0" smtClean="0"/>
              <a:t>312 Vehicle Impact Protection</a:t>
            </a:r>
          </a:p>
        </p:txBody>
      </p:sp>
    </p:spTree>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41F33353-F2D0-4096-B03C-E9474A62837E}" type="slidenum">
              <a:rPr lang="en-US" altLang="en-US"/>
              <a:pPr>
                <a:defRPr/>
              </a:pPr>
              <a:t>8</a:t>
            </a:fld>
            <a:endParaRPr lang="en-US" altLang="en-US"/>
          </a:p>
        </p:txBody>
      </p:sp>
      <p:sp>
        <p:nvSpPr>
          <p:cNvPr id="399362" name="Rectangle 2"/>
          <p:cNvSpPr>
            <a:spLocks noGrp="1" noChangeArrowheads="1"/>
          </p:cNvSpPr>
          <p:nvPr>
            <p:ph type="title"/>
          </p:nvPr>
        </p:nvSpPr>
        <p:spPr>
          <a:xfrm>
            <a:off x="800100" y="762000"/>
            <a:ext cx="7543800" cy="6096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z="3600" dirty="0"/>
              <a:t>Chapter 3</a:t>
            </a:r>
            <a:br>
              <a:rPr lang="en-US" altLang="en-US" sz="3600" dirty="0"/>
            </a:br>
            <a:r>
              <a:rPr lang="en-US" altLang="en-US" sz="3600" dirty="0"/>
              <a:t>General Precautions against fire</a:t>
            </a:r>
            <a:r>
              <a:rPr lang="en-US" altLang="en-US" dirty="0"/>
              <a:t/>
            </a:r>
            <a:br>
              <a:rPr lang="en-US" altLang="en-US" dirty="0"/>
            </a:br>
            <a:endParaRPr lang="en-US" altLang="en-US" dirty="0" smtClean="0"/>
          </a:p>
        </p:txBody>
      </p:sp>
      <p:sp>
        <p:nvSpPr>
          <p:cNvPr id="399363" name="Rectangle 3"/>
          <p:cNvSpPr>
            <a:spLocks noGrp="1" noChangeArrowheads="1"/>
          </p:cNvSpPr>
          <p:nvPr>
            <p:ph type="body" idx="1"/>
          </p:nvPr>
        </p:nvSpPr>
        <p:spPr>
          <a:xfrm>
            <a:off x="457200" y="1066800"/>
            <a:ext cx="8229600" cy="5562600"/>
          </a:xfrm>
        </p:spPr>
        <p:txBody>
          <a:bodyPr/>
          <a:lstStyle/>
          <a:p>
            <a:pPr marL="0" indent="0" eaLnBrk="1" hangingPunct="1">
              <a:lnSpc>
                <a:spcPct val="90000"/>
              </a:lnSpc>
              <a:buFont typeface="Wingdings" panose="05000000000000000000" pitchFamily="2" charset="2"/>
              <a:buNone/>
              <a:defRPr/>
            </a:pPr>
            <a:endParaRPr lang="en-US" altLang="en-US" sz="2000" dirty="0" smtClean="0"/>
          </a:p>
          <a:p>
            <a:pPr marL="0" indent="0" eaLnBrk="1" hangingPunct="1">
              <a:lnSpc>
                <a:spcPct val="90000"/>
              </a:lnSpc>
              <a:buFont typeface="Wingdings" panose="05000000000000000000" pitchFamily="2" charset="2"/>
              <a:buNone/>
              <a:defRPr/>
            </a:pPr>
            <a:endParaRPr lang="en-US" altLang="en-US" sz="2000" dirty="0" smtClean="0"/>
          </a:p>
          <a:p>
            <a:pPr eaLnBrk="1" hangingPunct="1">
              <a:lnSpc>
                <a:spcPct val="90000"/>
              </a:lnSpc>
              <a:defRPr/>
            </a:pPr>
            <a:r>
              <a:rPr lang="en-US" altLang="en-US" sz="2000" dirty="0"/>
              <a:t>313 Fueled Equipment</a:t>
            </a:r>
          </a:p>
          <a:p>
            <a:pPr eaLnBrk="1" hangingPunct="1">
              <a:lnSpc>
                <a:spcPct val="90000"/>
              </a:lnSpc>
              <a:defRPr/>
            </a:pPr>
            <a:r>
              <a:rPr lang="en-US" altLang="en-US" sz="2000" dirty="0"/>
              <a:t>314 Indoor Displays</a:t>
            </a:r>
          </a:p>
          <a:p>
            <a:pPr eaLnBrk="1" hangingPunct="1">
              <a:lnSpc>
                <a:spcPct val="90000"/>
              </a:lnSpc>
              <a:defRPr/>
            </a:pPr>
            <a:r>
              <a:rPr lang="en-US" altLang="en-US" sz="2000" dirty="0"/>
              <a:t>315 </a:t>
            </a:r>
            <a:r>
              <a:rPr lang="en-US" altLang="en-US" sz="2000" dirty="0" smtClean="0"/>
              <a:t>Miscellaneous  </a:t>
            </a:r>
            <a:r>
              <a:rPr lang="en-US" altLang="en-US" sz="2000" dirty="0"/>
              <a:t>Combustible Material Storage</a:t>
            </a:r>
          </a:p>
          <a:p>
            <a:pPr eaLnBrk="1" hangingPunct="1">
              <a:lnSpc>
                <a:spcPct val="90000"/>
              </a:lnSpc>
              <a:defRPr/>
            </a:pPr>
            <a:r>
              <a:rPr lang="en-US" altLang="en-US" sz="2000" dirty="0" smtClean="0"/>
              <a:t>316 Hazards to Firefighters</a:t>
            </a:r>
          </a:p>
          <a:p>
            <a:pPr eaLnBrk="1" hangingPunct="1">
              <a:lnSpc>
                <a:spcPct val="90000"/>
              </a:lnSpc>
              <a:defRPr/>
            </a:pPr>
            <a:r>
              <a:rPr lang="en-US" altLang="en-US" sz="2000" dirty="0" smtClean="0"/>
              <a:t>317 Rooftop Gardens and Landscaped Roofs</a:t>
            </a:r>
          </a:p>
          <a:p>
            <a:pPr eaLnBrk="1" hangingPunct="1">
              <a:lnSpc>
                <a:spcPct val="90000"/>
              </a:lnSpc>
              <a:defRPr/>
            </a:pPr>
            <a:r>
              <a:rPr lang="en-US" altLang="en-US" sz="2000" dirty="0" smtClean="0"/>
              <a:t>318 Laundry Carts</a:t>
            </a:r>
          </a:p>
          <a:p>
            <a:pPr eaLnBrk="1" hangingPunct="1">
              <a:lnSpc>
                <a:spcPct val="90000"/>
              </a:lnSpc>
              <a:defRPr/>
            </a:pPr>
            <a:r>
              <a:rPr lang="en-US" altLang="en-US" sz="2000" dirty="0" smtClean="0"/>
              <a:t>319 Rooming and Boarding houses….</a:t>
            </a:r>
          </a:p>
        </p:txBody>
      </p:sp>
    </p:spTree>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01C2E2D0-F2A4-414A-A131-2F6960FF6CCD}" type="slidenum">
              <a:rPr lang="en-US" altLang="en-US"/>
              <a:pPr>
                <a:defRPr/>
              </a:pPr>
              <a:t>9</a:t>
            </a:fld>
            <a:endParaRPr lang="en-US" altLang="en-US"/>
          </a:p>
        </p:txBody>
      </p:sp>
      <p:sp>
        <p:nvSpPr>
          <p:cNvPr id="404482" name="Rectangle 2"/>
          <p:cNvSpPr>
            <a:spLocks noGrp="1" noChangeArrowheads="1"/>
          </p:cNvSpPr>
          <p:nvPr>
            <p:ph type="title"/>
          </p:nvPr>
        </p:nvSpPr>
        <p:spPr>
          <a:xfrm>
            <a:off x="762000" y="228600"/>
            <a:ext cx="7543800" cy="609600"/>
          </a:xfrm>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12700">
                <a:solidFill>
                  <a:schemeClr val="tx1"/>
                </a:solidFill>
                <a:miter lim="800000"/>
                <a:headEnd/>
                <a:tailEnd/>
              </a14:hiddenLine>
            </a:ext>
          </a:extLst>
        </p:spPr>
        <p:txBody>
          <a:bodyPr wrap="none">
            <a:flatTx/>
          </a:bodyPr>
          <a:lstStyle/>
          <a:p>
            <a:pPr eaLnBrk="1" hangingPunct="1">
              <a:defRPr/>
            </a:pPr>
            <a:r>
              <a:rPr lang="en-US" altLang="en-US" smtClean="0"/>
              <a:t>303 Asphalt (tar) kettles</a:t>
            </a:r>
          </a:p>
        </p:txBody>
      </p:sp>
      <p:pic>
        <p:nvPicPr>
          <p:cNvPr id="29700" name="Picture 4" descr="FireInsp_25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219200"/>
            <a:ext cx="7467600" cy="497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pull/>
  </p:transition>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noFill/>
          <a:prstDash val="solid"/>
          <a:round/>
          <a:headEnd type="none" w="med" len="med"/>
          <a:tailEnd type="none" w="med" len="med"/>
        </a:ln>
        <a:effectLst/>
        <a:scene3d>
          <a:camera prst="legacyPerspectiveBottomLeft"/>
          <a:lightRig rig="legacyFlat3" dir="t"/>
        </a:scene3d>
        <a:sp3d extrusionH="887400" prstMaterial="legacyMatte">
          <a:bevelT w="13500" h="13500" prst="angle"/>
          <a:bevelB w="13500" h="13500" prst="angle"/>
          <a:extrusionClr>
            <a:schemeClr val="accent1"/>
          </a:extrusionClr>
          <a:contourClr>
            <a:schemeClr val="accent1"/>
          </a:contourClr>
        </a:sp3d>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12700" cap="flat" cmpd="sng" algn="ctr">
          <a:noFill/>
          <a:prstDash val="solid"/>
          <a:round/>
          <a:headEnd type="none" w="med" len="med"/>
          <a:tailEnd type="none" w="med" len="med"/>
        </a:ln>
        <a:effectLst/>
        <a:scene3d>
          <a:camera prst="legacyPerspectiveBottomLeft"/>
          <a:lightRig rig="legacyFlat3" dir="t"/>
        </a:scene3d>
        <a:sp3d extrusionH="887400" prstMaterial="legacyMatte">
          <a:bevelT w="13500" h="13500" prst="angle"/>
          <a:bevelB w="13500" h="13500" prst="angle"/>
          <a:extrusionClr>
            <a:schemeClr val="accent1"/>
          </a:extrusionClr>
          <a:contourClr>
            <a:schemeClr val="accent1"/>
          </a:contourClr>
        </a:sp3d>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Module 8 General Fire Hazards Recognition Part 1 pb corrected </Template>
  <TotalTime>102</TotalTime>
  <Pages>69</Pages>
  <Words>1550</Words>
  <Application>Microsoft Office PowerPoint</Application>
  <PresentationFormat>On-screen Show (4:3)</PresentationFormat>
  <Paragraphs>346</Paragraphs>
  <Slides>49</Slides>
  <Notes>49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49</vt:i4>
      </vt:variant>
    </vt:vector>
  </HeadingPairs>
  <TitlesOfParts>
    <vt:vector size="54" baseType="lpstr">
      <vt:lpstr>Arial</vt:lpstr>
      <vt:lpstr>Tahoma</vt:lpstr>
      <vt:lpstr>Times New Roman</vt:lpstr>
      <vt:lpstr>Wingdings</vt:lpstr>
      <vt:lpstr>Beam</vt:lpstr>
      <vt:lpstr>Fire Inspector Certification Program</vt:lpstr>
      <vt:lpstr>Welcome</vt:lpstr>
      <vt:lpstr>General Fire Safety</vt:lpstr>
      <vt:lpstr>IFC-2015 NJ Chapter 1 Administration</vt:lpstr>
      <vt:lpstr>IFC-2015 NJ Chapter 1 Administration</vt:lpstr>
      <vt:lpstr>Chapter 2 Definitions</vt:lpstr>
      <vt:lpstr> Chapter 3 General Precautions against fire  </vt:lpstr>
      <vt:lpstr>Chapter 3 General Precautions against fire </vt:lpstr>
      <vt:lpstr>303 Asphalt (tar) kettles</vt:lpstr>
      <vt:lpstr>304 Combustible Waste Material</vt:lpstr>
      <vt:lpstr>305 Ignition Sources</vt:lpstr>
      <vt:lpstr>305 Ignition Sources</vt:lpstr>
      <vt:lpstr>306 Motion Picture Projection Rooms &amp; Film</vt:lpstr>
      <vt:lpstr>307 Open burning</vt:lpstr>
      <vt:lpstr>307 Open burning</vt:lpstr>
      <vt:lpstr>308 Open Flames</vt:lpstr>
      <vt:lpstr>308 Open Flames</vt:lpstr>
      <vt:lpstr>309 Powered Industrial Trucks &amp; Equipment</vt:lpstr>
      <vt:lpstr>309 Powered Industrial Trucks &amp; Equipment</vt:lpstr>
      <vt:lpstr>310 Smoking</vt:lpstr>
      <vt:lpstr>311 Vacant Premises</vt:lpstr>
      <vt:lpstr>311 Vacant Premises</vt:lpstr>
      <vt:lpstr>312 Vehicle Impact Protection</vt:lpstr>
      <vt:lpstr>312 Vehicle Impact Protection</vt:lpstr>
      <vt:lpstr>313 Fueled Equipment</vt:lpstr>
      <vt:lpstr>314 Indoor Displays</vt:lpstr>
      <vt:lpstr>315 Misc Combustible Material Storage</vt:lpstr>
      <vt:lpstr>316 Hazards to Fire Fighters</vt:lpstr>
      <vt:lpstr>317 Roof Top Gardens and Landscaped Roofs  </vt:lpstr>
      <vt:lpstr>318 Laundry Carts</vt:lpstr>
      <vt:lpstr>319 Rooming and Boarding Houses and Residential Healthcare Facilities</vt:lpstr>
      <vt:lpstr>Chapter 4 Emergency Planning &amp; Preparedness</vt:lpstr>
      <vt:lpstr>Chapter 4 Emergency Planning &amp; Preparedness</vt:lpstr>
      <vt:lpstr>Chapter 4 Emergency Planning &amp; Preparedness</vt:lpstr>
      <vt:lpstr>403 Emergency Preparedness Requirements</vt:lpstr>
      <vt:lpstr>404 Fire Safety Evacuation plans</vt:lpstr>
      <vt:lpstr>405 Emergency Evacuation Drills</vt:lpstr>
      <vt:lpstr>Section 406</vt:lpstr>
      <vt:lpstr>Section 407</vt:lpstr>
      <vt:lpstr>408.15 Hospitality Rooms</vt:lpstr>
      <vt:lpstr>Rooming &amp; boarding houses</vt:lpstr>
      <vt:lpstr>Use Group I-1</vt:lpstr>
      <vt:lpstr>Use Group I-2</vt:lpstr>
      <vt:lpstr>Use Group I-3</vt:lpstr>
      <vt:lpstr>Summary</vt:lpstr>
      <vt:lpstr>Review Question</vt:lpstr>
      <vt:lpstr>Next Lesson</vt:lpstr>
      <vt:lpstr>Homework Assignments</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Fire Inspector Certification Program</dc:title>
  <dc:subject>General Fire Safety</dc:subject>
  <dc:creator>Patrick Bigoss</dc:creator>
  <cp:keywords/>
  <dc:description>Under contract through Kean University</dc:description>
  <cp:lastModifiedBy>Jolene Steele</cp:lastModifiedBy>
  <cp:revision>8</cp:revision>
  <cp:lastPrinted>1999-03-10T20:36:15Z</cp:lastPrinted>
  <dcterms:created xsi:type="dcterms:W3CDTF">2019-12-04T00:18:27Z</dcterms:created>
  <dcterms:modified xsi:type="dcterms:W3CDTF">2020-03-10T17:28:53Z</dcterms:modified>
</cp:coreProperties>
</file>